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1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omments/modernComment_7F3E8CC6_B5AB062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F3E8CD7_6920169.xml" ContentType="application/vnd.ms-powerpoint.comments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2" r:id="rId4"/>
  </p:sldMasterIdLst>
  <p:notesMasterIdLst>
    <p:notesMasterId r:id="rId68"/>
  </p:notesMasterIdLst>
  <p:sldIdLst>
    <p:sldId id="256" r:id="rId5"/>
    <p:sldId id="2134805786" r:id="rId6"/>
    <p:sldId id="270" r:id="rId7"/>
    <p:sldId id="260" r:id="rId8"/>
    <p:sldId id="2134805783" r:id="rId9"/>
    <p:sldId id="2134805655" r:id="rId10"/>
    <p:sldId id="2134805658" r:id="rId11"/>
    <p:sldId id="2134805707" r:id="rId12"/>
    <p:sldId id="2134805784" r:id="rId13"/>
    <p:sldId id="2134805785" r:id="rId14"/>
    <p:sldId id="309" r:id="rId15"/>
    <p:sldId id="2134805634" r:id="rId16"/>
    <p:sldId id="2134805728" r:id="rId17"/>
    <p:sldId id="2134805627" r:id="rId18"/>
    <p:sldId id="2134805724" r:id="rId19"/>
    <p:sldId id="2134805702" r:id="rId20"/>
    <p:sldId id="2134805685" r:id="rId21"/>
    <p:sldId id="2134805774" r:id="rId22"/>
    <p:sldId id="2134805775" r:id="rId23"/>
    <p:sldId id="2134805660" r:id="rId24"/>
    <p:sldId id="2134805764" r:id="rId25"/>
    <p:sldId id="2134805683" r:id="rId26"/>
    <p:sldId id="2134805763" r:id="rId27"/>
    <p:sldId id="2134805719" r:id="rId28"/>
    <p:sldId id="2134805620" r:id="rId29"/>
    <p:sldId id="2134805635" r:id="rId30"/>
    <p:sldId id="2134805729" r:id="rId31"/>
    <p:sldId id="2134805619" r:id="rId32"/>
    <p:sldId id="2134805723" r:id="rId33"/>
    <p:sldId id="2134805618" r:id="rId34"/>
    <p:sldId id="2134805708" r:id="rId35"/>
    <p:sldId id="2134805720" r:id="rId36"/>
    <p:sldId id="2134805765" r:id="rId37"/>
    <p:sldId id="2134805766" r:id="rId38"/>
    <p:sldId id="2134805770" r:id="rId39"/>
    <p:sldId id="2134805768" r:id="rId40"/>
    <p:sldId id="2134805771" r:id="rId41"/>
    <p:sldId id="2134805767" r:id="rId42"/>
    <p:sldId id="2134805772" r:id="rId43"/>
    <p:sldId id="2134805681" r:id="rId44"/>
    <p:sldId id="2134805682" r:id="rId45"/>
    <p:sldId id="2134805730" r:id="rId46"/>
    <p:sldId id="2134805782" r:id="rId47"/>
    <p:sldId id="2134805680" r:id="rId48"/>
    <p:sldId id="2134805777" r:id="rId49"/>
    <p:sldId id="2134805776" r:id="rId50"/>
    <p:sldId id="2134805778" r:id="rId51"/>
    <p:sldId id="2134805779" r:id="rId52"/>
    <p:sldId id="2134805787" r:id="rId53"/>
    <p:sldId id="2134805625" r:id="rId54"/>
    <p:sldId id="2134805641" r:id="rId55"/>
    <p:sldId id="2134805788" r:id="rId56"/>
    <p:sldId id="2134805704" r:id="rId57"/>
    <p:sldId id="2134805741" r:id="rId58"/>
    <p:sldId id="2134805781" r:id="rId59"/>
    <p:sldId id="2134805617" r:id="rId60"/>
    <p:sldId id="2134805581" r:id="rId61"/>
    <p:sldId id="2134805605" r:id="rId62"/>
    <p:sldId id="2134805761" r:id="rId63"/>
    <p:sldId id="2134805691" r:id="rId64"/>
    <p:sldId id="2134805762" r:id="rId65"/>
    <p:sldId id="2134805623" r:id="rId66"/>
    <p:sldId id="312" r:id="rId67"/>
  </p:sldIdLst>
  <p:sldSz cx="12192000" cy="6858000"/>
  <p:notesSz cx="6858000" cy="9144000"/>
  <p:custDataLst>
    <p:tags r:id="rId6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5 min" id="{7F9789B4-C40E-486D-A083-2F44961B5012}">
          <p14:sldIdLst>
            <p14:sldId id="256"/>
            <p14:sldId id="2134805786"/>
            <p14:sldId id="270"/>
            <p14:sldId id="260"/>
          </p14:sldIdLst>
        </p14:section>
        <p14:section name="Storytime - 5 min" id="{E785791D-6A6C-4080-B9F1-3B9B2B6018C7}">
          <p14:sldIdLst>
            <p14:sldId id="2134805783"/>
            <p14:sldId id="2134805655"/>
            <p14:sldId id="2134805658"/>
            <p14:sldId id="2134805707"/>
            <p14:sldId id="2134805784"/>
            <p14:sldId id="2134805785"/>
          </p14:sldIdLst>
        </p14:section>
        <p14:section name="What are they? 10 min" id="{F3D0839E-195B-45C9-AA35-FA4B8994DFE8}">
          <p14:sldIdLst>
            <p14:sldId id="309"/>
            <p14:sldId id="2134805634"/>
            <p14:sldId id="2134805728"/>
            <p14:sldId id="2134805627"/>
          </p14:sldIdLst>
        </p14:section>
        <p14:section name="Functionality 10 min" id="{9D3D332B-6F86-4C39-A835-B9A481175869}">
          <p14:sldIdLst>
            <p14:sldId id="2134805724"/>
            <p14:sldId id="2134805702"/>
            <p14:sldId id="2134805685"/>
            <p14:sldId id="2134805774"/>
            <p14:sldId id="2134805775"/>
            <p14:sldId id="2134805660"/>
            <p14:sldId id="2134805764"/>
            <p14:sldId id="2134805683"/>
            <p14:sldId id="2134805763"/>
            <p14:sldId id="2134805719"/>
          </p14:sldIdLst>
        </p14:section>
        <p14:section name="Different Datasources 5 min" id="{E6C12ABF-B748-4F60-9C8D-8206C33DF113}">
          <p14:sldIdLst>
            <p14:sldId id="2134805620"/>
            <p14:sldId id="2134805635"/>
            <p14:sldId id="2134805729"/>
            <p14:sldId id="2134805619"/>
            <p14:sldId id="2134805723"/>
            <p14:sldId id="2134805618"/>
            <p14:sldId id="2134805708"/>
            <p14:sldId id="2134805720"/>
            <p14:sldId id="2134805765"/>
            <p14:sldId id="2134805766"/>
            <p14:sldId id="2134805770"/>
            <p14:sldId id="2134805768"/>
            <p14:sldId id="2134805771"/>
            <p14:sldId id="2134805767"/>
            <p14:sldId id="2134805772"/>
            <p14:sldId id="2134805681"/>
            <p14:sldId id="2134805682"/>
            <p14:sldId id="2134805730"/>
          </p14:sldIdLst>
        </p14:section>
        <p14:section name="Leveraging the Power Platform- 5/10min" id="{B85BBBE2-A4A3-4890-B850-77077894471D}">
          <p14:sldIdLst>
            <p14:sldId id="2134805782"/>
            <p14:sldId id="2134805680"/>
            <p14:sldId id="2134805777"/>
            <p14:sldId id="2134805776"/>
            <p14:sldId id="2134805778"/>
            <p14:sldId id="2134805779"/>
            <p14:sldId id="2134805787"/>
          </p14:sldIdLst>
        </p14:section>
        <p14:section name="Reporting - 2 min" id="{C050EB1C-6910-43E0-9361-B3CE7B3C1FF1}">
          <p14:sldIdLst>
            <p14:sldId id="2134805625"/>
            <p14:sldId id="2134805641"/>
            <p14:sldId id="2134805788"/>
          </p14:sldIdLst>
        </p14:section>
        <p14:section name="ALM" id="{743213EC-F55C-46F6-B800-8BA7A7D315FD}">
          <p14:sldIdLst>
            <p14:sldId id="2134805704"/>
            <p14:sldId id="2134805741"/>
            <p14:sldId id="2134805781"/>
          </p14:sldIdLst>
        </p14:section>
        <p14:section name="Known limitations 5 min" id="{7E1708A3-3C8C-4274-96E9-999B7555430C}">
          <p14:sldIdLst>
            <p14:sldId id="2134805617"/>
            <p14:sldId id="2134805581"/>
            <p14:sldId id="2134805605"/>
            <p14:sldId id="2134805761"/>
            <p14:sldId id="2134805691"/>
          </p14:sldIdLst>
        </p14:section>
        <p14:section name="Recap" id="{FCC7CD3A-8BE1-406C-BAF6-4D523B9B109C}">
          <p14:sldIdLst>
            <p14:sldId id="2134805762"/>
          </p14:sldIdLst>
        </p14:section>
        <p14:section name="Questions - 5 min" id="{F1F9E5EB-3B75-4997-9F1E-52FB53433BA5}">
          <p14:sldIdLst>
            <p14:sldId id="2134805623"/>
          </p14:sldIdLst>
        </p14:section>
        <p14:section name="Thank you" id="{6328A017-644E-4681-849E-AF38B05EF1FD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60B3193-45B9-AA10-937B-8E9EF1DA597C}" name="Nathalie Leenders" initials="NL" userId="Nathalie Leender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A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00928-719F-4686-91A7-36B94F90B8E8}" v="67" dt="2024-12-06T11:20:16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5394" autoAdjust="0"/>
  </p:normalViewPr>
  <p:slideViewPr>
    <p:cSldViewPr snapToGrid="0">
      <p:cViewPr varScale="1">
        <p:scale>
          <a:sx n="68" d="100"/>
          <a:sy n="68" d="100"/>
        </p:scale>
        <p:origin x="91" y="283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ie Leenders" userId="77546dea-0232-4d8f-8aae-261668bfe53d" providerId="ADAL" clId="{B7500928-719F-4686-91A7-36B94F90B8E8}"/>
    <pc:docChg chg="undo custSel addSld delSld modSld modSection">
      <pc:chgData name="Nathalie Leenders" userId="77546dea-0232-4d8f-8aae-261668bfe53d" providerId="ADAL" clId="{B7500928-719F-4686-91A7-36B94F90B8E8}" dt="2024-12-06T11:20:49.932" v="290" actId="478"/>
      <pc:docMkLst>
        <pc:docMk/>
      </pc:docMkLst>
      <pc:sldChg chg="addSp delSp modSp mod setBg">
        <pc:chgData name="Nathalie Leenders" userId="77546dea-0232-4d8f-8aae-261668bfe53d" providerId="ADAL" clId="{B7500928-719F-4686-91A7-36B94F90B8E8}" dt="2024-12-06T11:20:49.932" v="290" actId="478"/>
        <pc:sldMkLst>
          <pc:docMk/>
          <pc:sldMk cId="337013189" sldId="256"/>
        </pc:sldMkLst>
        <pc:spChg chg="add">
          <ac:chgData name="Nathalie Leenders" userId="77546dea-0232-4d8f-8aae-261668bfe53d" providerId="ADAL" clId="{B7500928-719F-4686-91A7-36B94F90B8E8}" dt="2024-12-06T11:19:17.180" v="276"/>
          <ac:spMkLst>
            <pc:docMk/>
            <pc:sldMk cId="337013189" sldId="256"/>
            <ac:spMk id="4" creationId="{51FD578A-F507-261F-52CC-1F2A7B433CE1}"/>
          </ac:spMkLst>
        </pc:spChg>
        <pc:spChg chg="add">
          <ac:chgData name="Nathalie Leenders" userId="77546dea-0232-4d8f-8aae-261668bfe53d" providerId="ADAL" clId="{B7500928-719F-4686-91A7-36B94F90B8E8}" dt="2024-12-06T11:19:25.253" v="277"/>
          <ac:spMkLst>
            <pc:docMk/>
            <pc:sldMk cId="337013189" sldId="256"/>
            <ac:spMk id="10" creationId="{C48EF77F-1028-7214-E675-C212B0CB67EB}"/>
          </ac:spMkLst>
        </pc:spChg>
        <pc:grpChg chg="add del">
          <ac:chgData name="Nathalie Leenders" userId="77546dea-0232-4d8f-8aae-261668bfe53d" providerId="ADAL" clId="{B7500928-719F-4686-91A7-36B94F90B8E8}" dt="2024-12-06T11:20:49.932" v="290" actId="478"/>
          <ac:grpSpMkLst>
            <pc:docMk/>
            <pc:sldMk cId="337013189" sldId="256"/>
            <ac:grpSpMk id="6" creationId="{186460E7-7932-8FA7-B127-AF5061CDEB6A}"/>
          </ac:grpSpMkLst>
        </pc:grpChg>
        <pc:picChg chg="del mod">
          <ac:chgData name="Nathalie Leenders" userId="77546dea-0232-4d8f-8aae-261668bfe53d" providerId="ADAL" clId="{B7500928-719F-4686-91A7-36B94F90B8E8}" dt="2024-12-06T11:20:46.449" v="288" actId="478"/>
          <ac:picMkLst>
            <pc:docMk/>
            <pc:sldMk cId="337013189" sldId="256"/>
            <ac:picMk id="5" creationId="{726B49F2-7F7E-6849-2144-B607C4AAE360}"/>
          </ac:picMkLst>
        </pc:picChg>
        <pc:picChg chg="add mod">
          <ac:chgData name="Nathalie Leenders" userId="77546dea-0232-4d8f-8aae-261668bfe53d" providerId="ADAL" clId="{B7500928-719F-4686-91A7-36B94F90B8E8}" dt="2024-12-06T11:20:34.932" v="285" actId="1076"/>
          <ac:picMkLst>
            <pc:docMk/>
            <pc:sldMk cId="337013189" sldId="256"/>
            <ac:picMk id="11" creationId="{8B01257F-EA4F-238F-5E51-E6B6F9836D09}"/>
          </ac:picMkLst>
        </pc:picChg>
      </pc:sldChg>
      <pc:sldChg chg="modSp mod setBg">
        <pc:chgData name="Nathalie Leenders" userId="77546dea-0232-4d8f-8aae-261668bfe53d" providerId="ADAL" clId="{B7500928-719F-4686-91A7-36B94F90B8E8}" dt="2024-12-06T11:17:25.961" v="270"/>
        <pc:sldMkLst>
          <pc:docMk/>
          <pc:sldMk cId="4017916208" sldId="260"/>
        </pc:sldMkLst>
        <pc:spChg chg="mod">
          <ac:chgData name="Nathalie Leenders" userId="77546dea-0232-4d8f-8aae-261668bfe53d" providerId="ADAL" clId="{B7500928-719F-4686-91A7-36B94F90B8E8}" dt="2024-12-03T16:13:23.899" v="28" actId="6549"/>
          <ac:spMkLst>
            <pc:docMk/>
            <pc:sldMk cId="4017916208" sldId="260"/>
            <ac:spMk id="12" creationId="{372BEAA4-B433-FA47-A6AF-6EE06A3DE2D5}"/>
          </ac:spMkLst>
        </pc:spChg>
      </pc:sldChg>
      <pc:sldChg chg="addSp modSp add mod chgLayout">
        <pc:chgData name="Nathalie Leenders" userId="77546dea-0232-4d8f-8aae-261668bfe53d" providerId="ADAL" clId="{B7500928-719F-4686-91A7-36B94F90B8E8}" dt="2024-12-06T11:20:07.963" v="281" actId="207"/>
        <pc:sldMkLst>
          <pc:docMk/>
          <pc:sldMk cId="326878592" sldId="270"/>
        </pc:sldMkLst>
        <pc:spChg chg="mod">
          <ac:chgData name="Nathalie Leenders" userId="77546dea-0232-4d8f-8aae-261668bfe53d" providerId="ADAL" clId="{B7500928-719F-4686-91A7-36B94F90B8E8}" dt="2024-12-03T16:10:08.096" v="6" actId="14100"/>
          <ac:spMkLst>
            <pc:docMk/>
            <pc:sldMk cId="326878592" sldId="270"/>
            <ac:spMk id="2" creationId="{0DBFFCED-2307-24E7-0C0E-BA7955F9DA4D}"/>
          </ac:spMkLst>
        </pc:spChg>
        <pc:spChg chg="add mod ord">
          <ac:chgData name="Nathalie Leenders" userId="77546dea-0232-4d8f-8aae-261668bfe53d" providerId="ADAL" clId="{B7500928-719F-4686-91A7-36B94F90B8E8}" dt="2024-12-06T11:20:07.963" v="281" actId="207"/>
          <ac:spMkLst>
            <pc:docMk/>
            <pc:sldMk cId="326878592" sldId="270"/>
            <ac:spMk id="3" creationId="{030C8135-DA7B-46A0-AFAA-A79F585BA808}"/>
          </ac:spMkLst>
        </pc:spChg>
        <pc:spChg chg="mod">
          <ac:chgData name="Nathalie Leenders" userId="77546dea-0232-4d8f-8aae-261668bfe53d" providerId="ADAL" clId="{B7500928-719F-4686-91A7-36B94F90B8E8}" dt="2024-12-03T16:12:29.582" v="26" actId="207"/>
          <ac:spMkLst>
            <pc:docMk/>
            <pc:sldMk cId="326878592" sldId="270"/>
            <ac:spMk id="35" creationId="{F6C35E8C-86C2-1337-2536-1BB07778F54E}"/>
          </ac:spMkLst>
        </pc:spChg>
        <pc:picChg chg="mod">
          <ac:chgData name="Nathalie Leenders" userId="77546dea-0232-4d8f-8aae-261668bfe53d" providerId="ADAL" clId="{B7500928-719F-4686-91A7-36B94F90B8E8}" dt="2024-12-06T11:08:59.777" v="97" actId="1038"/>
          <ac:picMkLst>
            <pc:docMk/>
            <pc:sldMk cId="326878592" sldId="270"/>
            <ac:picMk id="15" creationId="{163FD52C-93F3-B161-1D7B-6B3226862252}"/>
          </ac:picMkLst>
        </pc:picChg>
      </pc:sldChg>
      <pc:sldChg chg="delSp modSp mod setBg modClrScheme delDesignElem chgLayout">
        <pc:chgData name="Nathalie Leenders" userId="77546dea-0232-4d8f-8aae-261668bfe53d" providerId="ADAL" clId="{B7500928-719F-4686-91A7-36B94F90B8E8}" dt="2024-12-06T11:17:33.697" v="272"/>
        <pc:sldMkLst>
          <pc:docMk/>
          <pc:sldMk cId="2227882511" sldId="309"/>
        </pc:sldMkLst>
        <pc:spChg chg="mod ord">
          <ac:chgData name="Nathalie Leenders" userId="77546dea-0232-4d8f-8aae-261668bfe53d" providerId="ADAL" clId="{B7500928-719F-4686-91A7-36B94F90B8E8}" dt="2024-12-06T11:10:15.998" v="107" actId="700"/>
          <ac:spMkLst>
            <pc:docMk/>
            <pc:sldMk cId="2227882511" sldId="309"/>
            <ac:spMk id="2" creationId="{C5F2FB0B-15EC-453B-BC9B-69AD35DDCEA3}"/>
          </ac:spMkLst>
        </pc:spChg>
        <pc:spChg chg="mod ord">
          <ac:chgData name="Nathalie Leenders" userId="77546dea-0232-4d8f-8aae-261668bfe53d" providerId="ADAL" clId="{B7500928-719F-4686-91A7-36B94F90B8E8}" dt="2024-12-06T11:10:15.998" v="107" actId="700"/>
          <ac:spMkLst>
            <pc:docMk/>
            <pc:sldMk cId="2227882511" sldId="309"/>
            <ac:spMk id="3" creationId="{05408798-0DB3-46BF-880E-7BB904D700F6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2227882511" sldId="309"/>
            <ac:spMk id="5" creationId="{3D1E5586-8BB5-40F6-96C3-2E87DD7CE5CD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227882511" sldId="309"/>
            <ac:picMk id="8" creationId="{18BD78ED-75E1-4879-B369-BC61F7C45E22}"/>
          </ac:picMkLst>
        </pc:picChg>
        <pc:cxnChg chg="del">
          <ac:chgData name="Nathalie Leenders" userId="77546dea-0232-4d8f-8aae-261668bfe53d" providerId="ADAL" clId="{B7500928-719F-4686-91A7-36B94F90B8E8}" dt="2024-12-06T11:08:33.910" v="63"/>
          <ac:cxnSpMkLst>
            <pc:docMk/>
            <pc:sldMk cId="2227882511" sldId="309"/>
            <ac:cxnSpMk id="6" creationId="{8A832D40-B9E2-4CE7-9E0A-B35591EA2035}"/>
          </ac:cxnSpMkLst>
        </pc:cxnChg>
      </pc:sldChg>
      <pc:sldChg chg="delSp setBg delDesignElem">
        <pc:chgData name="Nathalie Leenders" userId="77546dea-0232-4d8f-8aae-261668bfe53d" providerId="ADAL" clId="{B7500928-719F-4686-91A7-36B94F90B8E8}" dt="2024-12-06T11:17:17.761" v="269"/>
        <pc:sldMkLst>
          <pc:docMk/>
          <pc:sldMk cId="927313156" sldId="312"/>
        </pc:sldMkLst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927313156" sldId="312"/>
            <ac:spMk id="5227" creationId="{DF43132E-D4DF-4A83-9344-A782D0F5D9F6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927313156" sldId="312"/>
            <ac:picMk id="5225" creationId="{18BD78ED-75E1-4879-B369-BC61F7C45E22}"/>
          </ac:picMkLst>
        </pc:picChg>
        <pc:cxnChg chg="del">
          <ac:chgData name="Nathalie Leenders" userId="77546dea-0232-4d8f-8aae-261668bfe53d" providerId="ADAL" clId="{B7500928-719F-4686-91A7-36B94F90B8E8}" dt="2024-12-06T11:08:33.910" v="63"/>
          <ac:cxnSpMkLst>
            <pc:docMk/>
            <pc:sldMk cId="927313156" sldId="312"/>
            <ac:cxnSpMk id="5229" creationId="{6AA24BC1-1577-4586-AD7A-417660E37253}"/>
          </ac:cxnSpMkLst>
        </pc:cxnChg>
      </pc:sldChg>
      <pc:sldChg chg="modSp mod">
        <pc:chgData name="Nathalie Leenders" userId="77546dea-0232-4d8f-8aae-261668bfe53d" providerId="ADAL" clId="{B7500928-719F-4686-91A7-36B94F90B8E8}" dt="2024-12-06T11:08:34.138" v="71" actId="27636"/>
        <pc:sldMkLst>
          <pc:docMk/>
          <pc:sldMk cId="2589004764" sldId="2134805605"/>
        </pc:sldMkLst>
        <pc:spChg chg="mod">
          <ac:chgData name="Nathalie Leenders" userId="77546dea-0232-4d8f-8aae-261668bfe53d" providerId="ADAL" clId="{B7500928-719F-4686-91A7-36B94F90B8E8}" dt="2024-12-06T11:08:34.138" v="71" actId="27636"/>
          <ac:spMkLst>
            <pc:docMk/>
            <pc:sldMk cId="2589004764" sldId="2134805605"/>
            <ac:spMk id="25" creationId="{3C9FD2FA-30A5-AAC7-131A-646CD7D33E04}"/>
          </ac:spMkLst>
        </pc:spChg>
      </pc:sldChg>
      <pc:sldChg chg="delSp modSp mod setBg delDesignElem">
        <pc:chgData name="Nathalie Leenders" userId="77546dea-0232-4d8f-8aae-261668bfe53d" providerId="ADAL" clId="{B7500928-719F-4686-91A7-36B94F90B8E8}" dt="2024-12-06T11:15:45.952" v="255"/>
        <pc:sldMkLst>
          <pc:docMk/>
          <pc:sldMk cId="2154087851" sldId="2134805617"/>
        </pc:sldMkLst>
        <pc:spChg chg="mod">
          <ac:chgData name="Nathalie Leenders" userId="77546dea-0232-4d8f-8aae-261668bfe53d" providerId="ADAL" clId="{B7500928-719F-4686-91A7-36B94F90B8E8}" dt="2024-12-06T11:08:34.135" v="70" actId="27636"/>
          <ac:spMkLst>
            <pc:docMk/>
            <pc:sldMk cId="2154087851" sldId="2134805617"/>
            <ac:spMk id="2" creationId="{C5F2FB0B-15EC-453B-BC9B-69AD35DDCEA3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2154087851" sldId="2134805617"/>
            <ac:spMk id="8" creationId="{0DC895F7-4E59-40FB-87DD-ACE47F94C143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154087851" sldId="2134805617"/>
            <ac:picMk id="10" creationId="{1A4C720E-710D-44F8-A8D7-2BAA61E1814B}"/>
          </ac:picMkLst>
        </pc:picChg>
      </pc:sldChg>
      <pc:sldChg chg="setBg">
        <pc:chgData name="Nathalie Leenders" userId="77546dea-0232-4d8f-8aae-261668bfe53d" providerId="ADAL" clId="{B7500928-719F-4686-91A7-36B94F90B8E8}" dt="2024-12-06T11:12:17.199" v="132"/>
        <pc:sldMkLst>
          <pc:docMk/>
          <pc:sldMk cId="782752642" sldId="2134805618"/>
        </pc:sldMkLst>
      </pc:sldChg>
      <pc:sldChg chg="delSp setBg delDesignElem">
        <pc:chgData name="Nathalie Leenders" userId="77546dea-0232-4d8f-8aae-261668bfe53d" providerId="ADAL" clId="{B7500928-719F-4686-91A7-36B94F90B8E8}" dt="2024-12-06T11:11:59.270" v="129"/>
        <pc:sldMkLst>
          <pc:docMk/>
          <pc:sldMk cId="2689603646" sldId="2134805619"/>
        </pc:sldMkLst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689603646" sldId="2134805619"/>
            <ac:picMk id="7" creationId="{6AF6706C-CF07-43A1-BCC4-CBA5D33820DA}"/>
          </ac:picMkLst>
        </pc:picChg>
      </pc:sldChg>
      <pc:sldChg chg="delSp modSp setBg delDesignElem">
        <pc:chgData name="Nathalie Leenders" userId="77546dea-0232-4d8f-8aae-261668bfe53d" providerId="ADAL" clId="{B7500928-719F-4686-91A7-36B94F90B8E8}" dt="2024-12-06T11:11:51.121" v="127"/>
        <pc:sldMkLst>
          <pc:docMk/>
          <pc:sldMk cId="2184224240" sldId="2134805620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2184224240" sldId="2134805620"/>
            <ac:spMk id="2" creationId="{C5F2FB0B-15EC-453B-BC9B-69AD35DDCEA3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184224240" sldId="2134805620"/>
            <ac:picMk id="6" creationId="{6AF6706C-CF07-43A1-BCC4-CBA5D33820DA}"/>
          </ac:picMkLst>
        </pc:picChg>
      </pc:sldChg>
      <pc:sldChg chg="delSp modSp mod setBg delDesignElem">
        <pc:chgData name="Nathalie Leenders" userId="77546dea-0232-4d8f-8aae-261668bfe53d" providerId="ADAL" clId="{B7500928-719F-4686-91A7-36B94F90B8E8}" dt="2024-12-06T11:17:14.052" v="268" actId="14100"/>
        <pc:sldMkLst>
          <pc:docMk/>
          <pc:sldMk cId="1425763338" sldId="2134805623"/>
        </pc:sldMkLst>
        <pc:spChg chg="mod">
          <ac:chgData name="Nathalie Leenders" userId="77546dea-0232-4d8f-8aae-261668bfe53d" providerId="ADAL" clId="{B7500928-719F-4686-91A7-36B94F90B8E8}" dt="2024-12-06T11:17:14.052" v="268" actId="14100"/>
          <ac:spMkLst>
            <pc:docMk/>
            <pc:sldMk cId="1425763338" sldId="2134805623"/>
            <ac:spMk id="2" creationId="{C5F2FB0B-15EC-453B-BC9B-69AD35DDCEA3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1425763338" sldId="2134805623"/>
            <ac:picMk id="2052" creationId="{6AF6706C-CF07-43A1-BCC4-CBA5D33820DA}"/>
          </ac:picMkLst>
        </pc:picChg>
      </pc:sldChg>
      <pc:sldChg chg="setBg">
        <pc:chgData name="Nathalie Leenders" userId="77546dea-0232-4d8f-8aae-261668bfe53d" providerId="ADAL" clId="{B7500928-719F-4686-91A7-36B94F90B8E8}" dt="2024-12-06T11:14:22.236" v="178"/>
        <pc:sldMkLst>
          <pc:docMk/>
          <pc:sldMk cId="147228165" sldId="2134805625"/>
        </pc:sldMkLst>
      </pc:sldChg>
      <pc:sldChg chg="modSp">
        <pc:chgData name="Nathalie Leenders" userId="77546dea-0232-4d8f-8aae-261668bfe53d" providerId="ADAL" clId="{B7500928-719F-4686-91A7-36B94F90B8E8}" dt="2024-12-06T11:08:33.910" v="63"/>
        <pc:sldMkLst>
          <pc:docMk/>
          <pc:sldMk cId="3522199237" sldId="2134805627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3522199237" sldId="2134805627"/>
            <ac:spMk id="26" creationId="{F92A4A34-A2B8-1CC4-0803-C8616E1211BE}"/>
          </ac:spMkLst>
        </pc:spChg>
      </pc:sldChg>
      <pc:sldChg chg="modSp">
        <pc:chgData name="Nathalie Leenders" userId="77546dea-0232-4d8f-8aae-261668bfe53d" providerId="ADAL" clId="{B7500928-719F-4686-91A7-36B94F90B8E8}" dt="2024-12-06T11:10:28.616" v="108" actId="1076"/>
        <pc:sldMkLst>
          <pc:docMk/>
          <pc:sldMk cId="300723427" sldId="2134805634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300723427" sldId="2134805634"/>
            <ac:spMk id="2" creationId="{66485278-3D07-466F-8351-667A2EBEABB8}"/>
          </ac:spMkLst>
        </pc:spChg>
        <pc:picChg chg="mod">
          <ac:chgData name="Nathalie Leenders" userId="77546dea-0232-4d8f-8aae-261668bfe53d" providerId="ADAL" clId="{B7500928-719F-4686-91A7-36B94F90B8E8}" dt="2024-12-06T11:10:28.616" v="108" actId="1076"/>
          <ac:picMkLst>
            <pc:docMk/>
            <pc:sldMk cId="300723427" sldId="2134805634"/>
            <ac:picMk id="3" creationId="{FFCF4179-DD29-22BD-742F-29A0E3059A11}"/>
          </ac:picMkLst>
        </pc:picChg>
      </pc:sldChg>
      <pc:sldChg chg="setBg">
        <pc:chgData name="Nathalie Leenders" userId="77546dea-0232-4d8f-8aae-261668bfe53d" providerId="ADAL" clId="{B7500928-719F-4686-91A7-36B94F90B8E8}" dt="2024-12-06T11:11:55.305" v="128"/>
        <pc:sldMkLst>
          <pc:docMk/>
          <pc:sldMk cId="4212793003" sldId="2134805635"/>
        </pc:sldMkLst>
      </pc:sldChg>
      <pc:sldChg chg="delSp modSp mod setBg delDesignElem">
        <pc:chgData name="Nathalie Leenders" userId="77546dea-0232-4d8f-8aae-261668bfe53d" providerId="ADAL" clId="{B7500928-719F-4686-91A7-36B94F90B8E8}" dt="2024-12-06T11:14:46.947" v="182" actId="207"/>
        <pc:sldMkLst>
          <pc:docMk/>
          <pc:sldMk cId="774314059" sldId="2134805641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774314059" sldId="2134805641"/>
            <ac:spMk id="25" creationId="{3C9FD2FA-30A5-AAC7-131A-646CD7D33E04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774314059" sldId="2134805641"/>
            <ac:spMk id="28" creationId="{CFF5BED3-4EE4-425F-A016-C272586B88E5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774314059" sldId="2134805641"/>
            <ac:spMk id="29" creationId="{D856B4CA-4519-432C-ABFD-F2AE5D70E09C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774314059" sldId="2134805641"/>
            <ac:spMk id="31" creationId="{61D03B64-A2F8-4473-8457-9A6A36B67B89}"/>
          </ac:spMkLst>
        </pc:spChg>
        <pc:graphicFrameChg chg="modGraphic">
          <ac:chgData name="Nathalie Leenders" userId="77546dea-0232-4d8f-8aae-261668bfe53d" providerId="ADAL" clId="{B7500928-719F-4686-91A7-36B94F90B8E8}" dt="2024-12-06T11:14:46.947" v="182" actId="207"/>
          <ac:graphicFrameMkLst>
            <pc:docMk/>
            <pc:sldMk cId="774314059" sldId="2134805641"/>
            <ac:graphicFrameMk id="7" creationId="{8945C7D6-7B31-1E17-C482-F1F927009025}"/>
          </ac:graphicFrameMkLst>
        </pc:graphicFrame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774314059" sldId="2134805641"/>
            <ac:picMk id="27" creationId="{42476583-CC33-45CE-B51B-215B5673CD22}"/>
          </ac:picMkLst>
        </pc:pic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774314059" sldId="2134805641"/>
            <ac:picMk id="33" creationId="{01C3CE7E-C09F-4DAB-A9B8-00CB40334B33}"/>
          </ac:picMkLst>
        </pc:picChg>
      </pc:sldChg>
      <pc:sldChg chg="modSp mod">
        <pc:chgData name="Nathalie Leenders" userId="77546dea-0232-4d8f-8aae-261668bfe53d" providerId="ADAL" clId="{B7500928-719F-4686-91A7-36B94F90B8E8}" dt="2024-12-06T11:09:37.156" v="101" actId="1076"/>
        <pc:sldMkLst>
          <pc:docMk/>
          <pc:sldMk cId="1884088453" sldId="2134805655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1884088453" sldId="2134805655"/>
            <ac:spMk id="3" creationId="{66F14464-8803-D7C0-A44B-3832432AC714}"/>
          </ac:spMkLst>
        </pc:spChg>
        <pc:picChg chg="mod">
          <ac:chgData name="Nathalie Leenders" userId="77546dea-0232-4d8f-8aae-261668bfe53d" providerId="ADAL" clId="{B7500928-719F-4686-91A7-36B94F90B8E8}" dt="2024-12-06T11:09:26.058" v="99" actId="1076"/>
          <ac:picMkLst>
            <pc:docMk/>
            <pc:sldMk cId="1884088453" sldId="2134805655"/>
            <ac:picMk id="1026" creationId="{D413C3FB-CC5B-7319-7B9F-884A8639BDA0}"/>
          </ac:picMkLst>
        </pc:picChg>
        <pc:picChg chg="mod">
          <ac:chgData name="Nathalie Leenders" userId="77546dea-0232-4d8f-8aae-261668bfe53d" providerId="ADAL" clId="{B7500928-719F-4686-91A7-36B94F90B8E8}" dt="2024-12-06T11:09:37.156" v="101" actId="1076"/>
          <ac:picMkLst>
            <pc:docMk/>
            <pc:sldMk cId="1884088453" sldId="2134805655"/>
            <ac:picMk id="1028" creationId="{FF5AE597-3885-B659-E9F9-9D01B294AB1D}"/>
          </ac:picMkLst>
        </pc:picChg>
      </pc:sldChg>
      <pc:sldChg chg="modSp">
        <pc:chgData name="Nathalie Leenders" userId="77546dea-0232-4d8f-8aae-261668bfe53d" providerId="ADAL" clId="{B7500928-719F-4686-91A7-36B94F90B8E8}" dt="2024-12-06T11:09:45.657" v="103" actId="1076"/>
        <pc:sldMkLst>
          <pc:docMk/>
          <pc:sldMk cId="2069589789" sldId="2134805658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2069589789" sldId="2134805658"/>
            <ac:spMk id="3" creationId="{66F14464-8803-D7C0-A44B-3832432AC714}"/>
          </ac:spMkLst>
        </pc:spChg>
        <pc:picChg chg="mod">
          <ac:chgData name="Nathalie Leenders" userId="77546dea-0232-4d8f-8aae-261668bfe53d" providerId="ADAL" clId="{B7500928-719F-4686-91A7-36B94F90B8E8}" dt="2024-12-06T11:09:43.218" v="102" actId="1076"/>
          <ac:picMkLst>
            <pc:docMk/>
            <pc:sldMk cId="2069589789" sldId="2134805658"/>
            <ac:picMk id="2" creationId="{49546744-9614-ABC3-7872-AD2B7F4F5A69}"/>
          </ac:picMkLst>
        </pc:picChg>
        <pc:picChg chg="mod">
          <ac:chgData name="Nathalie Leenders" userId="77546dea-0232-4d8f-8aae-261668bfe53d" providerId="ADAL" clId="{B7500928-719F-4686-91A7-36B94F90B8E8}" dt="2024-12-06T11:09:45.657" v="103" actId="1076"/>
          <ac:picMkLst>
            <pc:docMk/>
            <pc:sldMk cId="2069589789" sldId="2134805658"/>
            <ac:picMk id="5" creationId="{72BAC6C6-3397-76A3-2C01-4B38714551CD}"/>
          </ac:picMkLst>
        </pc:picChg>
      </pc:sldChg>
      <pc:sldChg chg="delSp modSp mod setBg delDesignElem">
        <pc:chgData name="Nathalie Leenders" userId="77546dea-0232-4d8f-8aae-261668bfe53d" providerId="ADAL" clId="{B7500928-719F-4686-91A7-36B94F90B8E8}" dt="2024-12-06T11:11:24.681" v="122" actId="1076"/>
        <pc:sldMkLst>
          <pc:docMk/>
          <pc:sldMk cId="3899805139" sldId="2134805660"/>
        </pc:sldMkLst>
        <pc:spChg chg="mod">
          <ac:chgData name="Nathalie Leenders" userId="77546dea-0232-4d8f-8aae-261668bfe53d" providerId="ADAL" clId="{B7500928-719F-4686-91A7-36B94F90B8E8}" dt="2024-12-06T11:11:17.145" v="118" actId="27636"/>
          <ac:spMkLst>
            <pc:docMk/>
            <pc:sldMk cId="3899805139" sldId="2134805660"/>
            <ac:spMk id="2" creationId="{A06C2014-5680-0EEE-841D-9EFF19CBBC95}"/>
          </ac:spMkLst>
        </pc:spChg>
        <pc:spChg chg="mod">
          <ac:chgData name="Nathalie Leenders" userId="77546dea-0232-4d8f-8aae-261668bfe53d" providerId="ADAL" clId="{B7500928-719F-4686-91A7-36B94F90B8E8}" dt="2024-12-06T11:11:22.410" v="121" actId="1076"/>
          <ac:spMkLst>
            <pc:docMk/>
            <pc:sldMk cId="3899805139" sldId="2134805660"/>
            <ac:spMk id="3" creationId="{3199C11F-BC24-D9E0-D018-71000FF5B9D6}"/>
          </ac:spMkLst>
        </pc:spChg>
        <pc:picChg chg="mod">
          <ac:chgData name="Nathalie Leenders" userId="77546dea-0232-4d8f-8aae-261668bfe53d" providerId="ADAL" clId="{B7500928-719F-4686-91A7-36B94F90B8E8}" dt="2024-12-06T11:11:24.681" v="122" actId="1076"/>
          <ac:picMkLst>
            <pc:docMk/>
            <pc:sldMk cId="3899805139" sldId="2134805660"/>
            <ac:picMk id="1026" creationId="{0D56BB88-B4B6-52FD-CDD0-BCBA1F022233}"/>
          </ac:picMkLst>
        </pc:pic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3899805139" sldId="2134805660"/>
            <ac:picMk id="1033" creationId="{A53ED3FC-3BE8-4F1F-BEF1-74B1C721718A}"/>
          </ac:picMkLst>
        </pc:picChg>
      </pc:sldChg>
      <pc:sldChg chg="delSp modSp mod setBg delDesignElem">
        <pc:chgData name="Nathalie Leenders" userId="77546dea-0232-4d8f-8aae-261668bfe53d" providerId="ADAL" clId="{B7500928-719F-4686-91A7-36B94F90B8E8}" dt="2024-12-06T11:13:59.961" v="172" actId="14100"/>
        <pc:sldMkLst>
          <pc:docMk/>
          <pc:sldMk cId="2700013832" sldId="2134805680"/>
        </pc:sldMkLst>
        <pc:spChg chg="mod">
          <ac:chgData name="Nathalie Leenders" userId="77546dea-0232-4d8f-8aae-261668bfe53d" providerId="ADAL" clId="{B7500928-719F-4686-91A7-36B94F90B8E8}" dt="2024-12-06T11:13:59.961" v="172" actId="14100"/>
          <ac:spMkLst>
            <pc:docMk/>
            <pc:sldMk cId="2700013832" sldId="2134805680"/>
            <ac:spMk id="2" creationId="{6D5E231E-6DA8-957E-56B3-211F188967D7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700013832" sldId="2134805680"/>
            <ac:picMk id="12" creationId="{A53ED3FC-3BE8-4F1F-BEF1-74B1C721718A}"/>
          </ac:picMkLst>
        </pc:picChg>
      </pc:sldChg>
      <pc:sldChg chg="delSp modSp setBg delDesignElem">
        <pc:chgData name="Nathalie Leenders" userId="77546dea-0232-4d8f-8aae-261668bfe53d" providerId="ADAL" clId="{B7500928-719F-4686-91A7-36B94F90B8E8}" dt="2024-12-06T11:13:05.783" v="142"/>
        <pc:sldMkLst>
          <pc:docMk/>
          <pc:sldMk cId="4282374913" sldId="2134805681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4282374913" sldId="2134805681"/>
            <ac:spMk id="2" creationId="{C5F2FB0B-15EC-453B-BC9B-69AD35DDCEA3}"/>
          </ac:spMkLst>
        </pc:spChg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4282374913" sldId="2134805681"/>
            <ac:spMk id="3" creationId="{05408798-0DB3-46BF-880E-7BB904D700F6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4282374913" sldId="2134805681"/>
            <ac:picMk id="23" creationId="{83543A10-04EE-49E0-A9DE-22E1FAB9AED9}"/>
          </ac:picMkLst>
        </pc:picChg>
      </pc:sldChg>
      <pc:sldChg chg="delSp modSp mod setBg delDesignElem">
        <pc:chgData name="Nathalie Leenders" userId="77546dea-0232-4d8f-8aae-261668bfe53d" providerId="ADAL" clId="{B7500928-719F-4686-91A7-36B94F90B8E8}" dt="2024-12-06T11:13:11.754" v="143"/>
        <pc:sldMkLst>
          <pc:docMk/>
          <pc:sldMk cId="2002295471" sldId="2134805682"/>
        </pc:sldMkLst>
        <pc:spChg chg="mod">
          <ac:chgData name="Nathalie Leenders" userId="77546dea-0232-4d8f-8aae-261668bfe53d" providerId="ADAL" clId="{B7500928-719F-4686-91A7-36B94F90B8E8}" dt="2024-12-06T11:08:34.121" v="69" actId="27636"/>
          <ac:spMkLst>
            <pc:docMk/>
            <pc:sldMk cId="2002295471" sldId="2134805682"/>
            <ac:spMk id="5" creationId="{9A2E3335-C297-F29C-782E-7E71409FE6E3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2002295471" sldId="2134805682"/>
            <ac:spMk id="15" creationId="{CFF5BED3-4EE4-425F-A016-C272586B88E5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2002295471" sldId="2134805682"/>
            <ac:spMk id="17" creationId="{D856B4CA-4519-432C-ABFD-F2AE5D70E09C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2002295471" sldId="2134805682"/>
            <ac:spMk id="19" creationId="{61D03B64-A2F8-4473-8457-9A6A36B67B89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002295471" sldId="2134805682"/>
            <ac:picMk id="13" creationId="{42476583-CC33-45CE-B51B-215B5673CD22}"/>
          </ac:picMkLst>
        </pc:pic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002295471" sldId="2134805682"/>
            <ac:picMk id="21" creationId="{01C3CE7E-C09F-4DAB-A9B8-00CB40334B33}"/>
          </ac:picMkLst>
        </pc:picChg>
      </pc:sldChg>
      <pc:sldChg chg="delSp modSp mod setBg delDesignElem">
        <pc:chgData name="Nathalie Leenders" userId="77546dea-0232-4d8f-8aae-261668bfe53d" providerId="ADAL" clId="{B7500928-719F-4686-91A7-36B94F90B8E8}" dt="2024-12-06T11:17:40.407" v="274"/>
        <pc:sldMkLst>
          <pc:docMk/>
          <pc:sldMk cId="4292817290" sldId="2134805685"/>
        </pc:sldMkLst>
        <pc:spChg chg="mod">
          <ac:chgData name="Nathalie Leenders" userId="77546dea-0232-4d8f-8aae-261668bfe53d" providerId="ADAL" clId="{B7500928-719F-4686-91A7-36B94F90B8E8}" dt="2024-12-06T11:10:42.349" v="110" actId="1076"/>
          <ac:spMkLst>
            <pc:docMk/>
            <pc:sldMk cId="4292817290" sldId="2134805685"/>
            <ac:spMk id="3" creationId="{3199C11F-BC24-D9E0-D018-71000FF5B9D6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4292817290" sldId="2134805685"/>
            <ac:spMk id="10" creationId="{50E53EDA-3B94-4F6B-9E86-D3BB9EBB9616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4292817290" sldId="2134805685"/>
            <ac:picMk id="11" creationId="{A17F7527-5AC0-479A-B79F-9CF463410490}"/>
          </ac:picMkLst>
        </pc:picChg>
        <pc:cxnChg chg="del">
          <ac:chgData name="Nathalie Leenders" userId="77546dea-0232-4d8f-8aae-261668bfe53d" providerId="ADAL" clId="{B7500928-719F-4686-91A7-36B94F90B8E8}" dt="2024-12-06T11:08:33.910" v="63"/>
          <ac:cxnSpMkLst>
            <pc:docMk/>
            <pc:sldMk cId="4292817290" sldId="2134805685"/>
            <ac:cxnSpMk id="12" creationId="{30EFD79F-7790-479B-B7DB-BD0D8C101DDD}"/>
          </ac:cxnSpMkLst>
        </pc:cxnChg>
      </pc:sldChg>
      <pc:sldChg chg="modSp mod">
        <pc:chgData name="Nathalie Leenders" userId="77546dea-0232-4d8f-8aae-261668bfe53d" providerId="ADAL" clId="{B7500928-719F-4686-91A7-36B94F90B8E8}" dt="2024-12-06T11:16:12.412" v="258" actId="1076"/>
        <pc:sldMkLst>
          <pc:docMk/>
          <pc:sldMk cId="995258842" sldId="2134805691"/>
        </pc:sldMkLst>
        <pc:spChg chg="mod">
          <ac:chgData name="Nathalie Leenders" userId="77546dea-0232-4d8f-8aae-261668bfe53d" providerId="ADAL" clId="{B7500928-719F-4686-91A7-36B94F90B8E8}" dt="2024-12-06T11:16:08.670" v="257" actId="14100"/>
          <ac:spMkLst>
            <pc:docMk/>
            <pc:sldMk cId="995258842" sldId="2134805691"/>
            <ac:spMk id="2" creationId="{A06C2014-5680-0EEE-841D-9EFF19CBBC95}"/>
          </ac:spMkLst>
        </pc:spChg>
        <pc:spChg chg="mod">
          <ac:chgData name="Nathalie Leenders" userId="77546dea-0232-4d8f-8aae-261668bfe53d" providerId="ADAL" clId="{B7500928-719F-4686-91A7-36B94F90B8E8}" dt="2024-12-06T11:08:34.157" v="73" actId="27636"/>
          <ac:spMkLst>
            <pc:docMk/>
            <pc:sldMk cId="995258842" sldId="2134805691"/>
            <ac:spMk id="3" creationId="{3199C11F-BC24-D9E0-D018-71000FF5B9D6}"/>
          </ac:spMkLst>
        </pc:spChg>
        <pc:picChg chg="mod">
          <ac:chgData name="Nathalie Leenders" userId="77546dea-0232-4d8f-8aae-261668bfe53d" providerId="ADAL" clId="{B7500928-719F-4686-91A7-36B94F90B8E8}" dt="2024-12-06T11:16:12.412" v="258" actId="1076"/>
          <ac:picMkLst>
            <pc:docMk/>
            <pc:sldMk cId="995258842" sldId="2134805691"/>
            <ac:picMk id="6" creationId="{C54F2FFC-7C1F-8397-C9C2-9547ADF0D74E}"/>
          </ac:picMkLst>
        </pc:picChg>
      </pc:sldChg>
      <pc:sldChg chg="delSp modSp delDesignElem">
        <pc:chgData name="Nathalie Leenders" userId="77546dea-0232-4d8f-8aae-261668bfe53d" providerId="ADAL" clId="{B7500928-719F-4686-91A7-36B94F90B8E8}" dt="2024-12-06T11:08:33.910" v="63"/>
        <pc:sldMkLst>
          <pc:docMk/>
          <pc:sldMk cId="3047884333" sldId="2134805702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3047884333" sldId="2134805702"/>
            <ac:spMk id="4" creationId="{55E27C7C-4B68-4BBC-BF36-8959D8493E4A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3047884333" sldId="2134805702"/>
            <ac:spMk id="8" creationId="{CFF5BED3-4EE4-425F-A016-C272586B88E5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3047884333" sldId="2134805702"/>
            <ac:spMk id="9" creationId="{D856B4CA-4519-432C-ABFD-F2AE5D70E09C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3047884333" sldId="2134805702"/>
            <ac:spMk id="11" creationId="{61D03B64-A2F8-4473-8457-9A6A36B67B89}"/>
          </ac:spMkLst>
        </pc:spChg>
        <pc:graphicFrameChg chg="mod">
          <ac:chgData name="Nathalie Leenders" userId="77546dea-0232-4d8f-8aae-261668bfe53d" providerId="ADAL" clId="{B7500928-719F-4686-91A7-36B94F90B8E8}" dt="2024-12-06T11:08:33.910" v="63"/>
          <ac:graphicFrameMkLst>
            <pc:docMk/>
            <pc:sldMk cId="3047884333" sldId="2134805702"/>
            <ac:graphicFrameMk id="5" creationId="{709A0DA2-E530-420B-ACE1-7D645AE7D06B}"/>
          </ac:graphicFrameMkLst>
        </pc:graphicFrame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3047884333" sldId="2134805702"/>
            <ac:picMk id="7" creationId="{42476583-CC33-45CE-B51B-215B5673CD22}"/>
          </ac:picMkLst>
        </pc:pic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3047884333" sldId="2134805702"/>
            <ac:picMk id="13" creationId="{01C3CE7E-C09F-4DAB-A9B8-00CB40334B33}"/>
          </ac:picMkLst>
        </pc:picChg>
      </pc:sldChg>
      <pc:sldChg chg="delSp modSp mod setBg delDesignElem">
        <pc:chgData name="Nathalie Leenders" userId="77546dea-0232-4d8f-8aae-261668bfe53d" providerId="ADAL" clId="{B7500928-719F-4686-91A7-36B94F90B8E8}" dt="2024-12-06T11:15:21.930" v="186" actId="207"/>
        <pc:sldMkLst>
          <pc:docMk/>
          <pc:sldMk cId="2153572278" sldId="2134805704"/>
        </pc:sldMkLst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2153572278" sldId="2134805704"/>
            <ac:spMk id="29" creationId="{CFF5BED3-4EE4-425F-A016-C272586B88E5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2153572278" sldId="2134805704"/>
            <ac:spMk id="31" creationId="{D856B4CA-4519-432C-ABFD-F2AE5D70E09C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2153572278" sldId="2134805704"/>
            <ac:spMk id="33" creationId="{61D03B64-A2F8-4473-8457-9A6A36B67B89}"/>
          </ac:spMkLst>
        </pc:spChg>
        <pc:graphicFrameChg chg="modGraphic">
          <ac:chgData name="Nathalie Leenders" userId="77546dea-0232-4d8f-8aae-261668bfe53d" providerId="ADAL" clId="{B7500928-719F-4686-91A7-36B94F90B8E8}" dt="2024-12-06T11:15:21.930" v="186" actId="207"/>
          <ac:graphicFrameMkLst>
            <pc:docMk/>
            <pc:sldMk cId="2153572278" sldId="2134805704"/>
            <ac:graphicFrameMk id="22" creationId="{0B4C8B39-930A-FBCC-6CAF-FE178C1656B0}"/>
          </ac:graphicFrameMkLst>
        </pc:graphicFrame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153572278" sldId="2134805704"/>
            <ac:picMk id="30" creationId="{42476583-CC33-45CE-B51B-215B5673CD22}"/>
          </ac:picMkLst>
        </pc:pic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153572278" sldId="2134805704"/>
            <ac:picMk id="35" creationId="{01C3CE7E-C09F-4DAB-A9B8-00CB40334B33}"/>
          </ac:picMkLst>
        </pc:picChg>
      </pc:sldChg>
      <pc:sldChg chg="modSp">
        <pc:chgData name="Nathalie Leenders" userId="77546dea-0232-4d8f-8aae-261668bfe53d" providerId="ADAL" clId="{B7500928-719F-4686-91A7-36B94F90B8E8}" dt="2024-12-06T11:08:33.910" v="63"/>
        <pc:sldMkLst>
          <pc:docMk/>
          <pc:sldMk cId="1034929952" sldId="2134805707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1034929952" sldId="2134805707"/>
            <ac:spMk id="3" creationId="{66F14464-8803-D7C0-A44B-3832432AC714}"/>
          </ac:spMkLst>
        </pc:spChg>
      </pc:sldChg>
      <pc:sldChg chg="modSp mod">
        <pc:chgData name="Nathalie Leenders" userId="77546dea-0232-4d8f-8aae-261668bfe53d" providerId="ADAL" clId="{B7500928-719F-4686-91A7-36B94F90B8E8}" dt="2024-12-06T11:11:46.891" v="126" actId="14100"/>
        <pc:sldMkLst>
          <pc:docMk/>
          <pc:sldMk cId="110231913" sldId="2134805719"/>
        </pc:sldMkLst>
        <pc:spChg chg="mod">
          <ac:chgData name="Nathalie Leenders" userId="77546dea-0232-4d8f-8aae-261668bfe53d" providerId="ADAL" clId="{B7500928-719F-4686-91A7-36B94F90B8E8}" dt="2024-12-06T11:11:38.204" v="125" actId="27636"/>
          <ac:spMkLst>
            <pc:docMk/>
            <pc:sldMk cId="110231913" sldId="2134805719"/>
            <ac:spMk id="2" creationId="{A06C2014-5680-0EEE-841D-9EFF19CBBC95}"/>
          </ac:spMkLst>
        </pc:spChg>
        <pc:picChg chg="mod">
          <ac:chgData name="Nathalie Leenders" userId="77546dea-0232-4d8f-8aae-261668bfe53d" providerId="ADAL" clId="{B7500928-719F-4686-91A7-36B94F90B8E8}" dt="2024-12-06T11:11:46.891" v="126" actId="14100"/>
          <ac:picMkLst>
            <pc:docMk/>
            <pc:sldMk cId="110231913" sldId="2134805719"/>
            <ac:picMk id="6" creationId="{0AC9EE0E-D491-8DE8-69B6-92E610AE9C2F}"/>
          </ac:picMkLst>
        </pc:picChg>
      </pc:sldChg>
      <pc:sldChg chg="modSp mod">
        <pc:chgData name="Nathalie Leenders" userId="77546dea-0232-4d8f-8aae-261668bfe53d" providerId="ADAL" clId="{B7500928-719F-4686-91A7-36B94F90B8E8}" dt="2024-12-06T11:08:34.116" v="68" actId="27636"/>
        <pc:sldMkLst>
          <pc:docMk/>
          <pc:sldMk cId="13154297" sldId="2134805720"/>
        </pc:sldMkLst>
        <pc:spChg chg="mod">
          <ac:chgData name="Nathalie Leenders" userId="77546dea-0232-4d8f-8aae-261668bfe53d" providerId="ADAL" clId="{B7500928-719F-4686-91A7-36B94F90B8E8}" dt="2024-12-06T11:08:34.116" v="68" actId="27636"/>
          <ac:spMkLst>
            <pc:docMk/>
            <pc:sldMk cId="13154297" sldId="2134805720"/>
            <ac:spMk id="3" creationId="{3199C11F-BC24-D9E0-D018-71000FF5B9D6}"/>
          </ac:spMkLst>
        </pc:spChg>
      </pc:sldChg>
      <pc:sldChg chg="modSp mod">
        <pc:chgData name="Nathalie Leenders" userId="77546dea-0232-4d8f-8aae-261668bfe53d" providerId="ADAL" clId="{B7500928-719F-4686-91A7-36B94F90B8E8}" dt="2024-12-06T11:12:11.845" v="131" actId="14100"/>
        <pc:sldMkLst>
          <pc:docMk/>
          <pc:sldMk cId="2523855074" sldId="2134805723"/>
        </pc:sldMkLst>
        <pc:spChg chg="mod">
          <ac:chgData name="Nathalie Leenders" userId="77546dea-0232-4d8f-8aae-261668bfe53d" providerId="ADAL" clId="{B7500928-719F-4686-91A7-36B94F90B8E8}" dt="2024-12-06T11:12:11.845" v="131" actId="14100"/>
          <ac:spMkLst>
            <pc:docMk/>
            <pc:sldMk cId="2523855074" sldId="2134805723"/>
            <ac:spMk id="2" creationId="{A06C2014-5680-0EEE-841D-9EFF19CBBC95}"/>
          </ac:spMkLst>
        </pc:spChg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2523855074" sldId="2134805723"/>
            <ac:spMk id="3" creationId="{3199C11F-BC24-D9E0-D018-71000FF5B9D6}"/>
          </ac:spMkLst>
        </pc:spChg>
      </pc:sldChg>
      <pc:sldChg chg="delSp setBg delDesignElem">
        <pc:chgData name="Nathalie Leenders" userId="77546dea-0232-4d8f-8aae-261668bfe53d" providerId="ADAL" clId="{B7500928-719F-4686-91A7-36B94F90B8E8}" dt="2024-12-06T11:17:37.659" v="273"/>
        <pc:sldMkLst>
          <pc:docMk/>
          <pc:sldMk cId="199966931" sldId="2134805724"/>
        </pc:sldMkLst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199966931" sldId="2134805724"/>
            <ac:spMk id="7" creationId="{3D1E5586-8BB5-40F6-96C3-2E87DD7CE5CD}"/>
          </ac:spMkLst>
        </pc:spChg>
        <pc:cxnChg chg="del">
          <ac:chgData name="Nathalie Leenders" userId="77546dea-0232-4d8f-8aae-261668bfe53d" providerId="ADAL" clId="{B7500928-719F-4686-91A7-36B94F90B8E8}" dt="2024-12-06T11:08:33.910" v="63"/>
          <ac:cxnSpMkLst>
            <pc:docMk/>
            <pc:sldMk cId="199966931" sldId="2134805724"/>
            <ac:cxnSpMk id="9" creationId="{8A832D40-B9E2-4CE7-9E0A-B35591EA2035}"/>
          </ac:cxnSpMkLst>
        </pc:cxnChg>
      </pc:sldChg>
      <pc:sldChg chg="delSp delDesignElem">
        <pc:chgData name="Nathalie Leenders" userId="77546dea-0232-4d8f-8aae-261668bfe53d" providerId="ADAL" clId="{B7500928-719F-4686-91A7-36B94F90B8E8}" dt="2024-12-06T11:08:33.910" v="63"/>
        <pc:sldMkLst>
          <pc:docMk/>
          <pc:sldMk cId="2581711874" sldId="2134805728"/>
        </pc:sldMkLst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2581711874" sldId="2134805728"/>
            <ac:spMk id="9" creationId="{CFF5BED3-4EE4-425F-A016-C272586B88E5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2581711874" sldId="2134805728"/>
            <ac:spMk id="11" creationId="{D856B4CA-4519-432C-ABFD-F2AE5D70E09C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2581711874" sldId="2134805728"/>
            <ac:spMk id="13" creationId="{61D03B64-A2F8-4473-8457-9A6A36B67B89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581711874" sldId="2134805728"/>
            <ac:picMk id="15" creationId="{01C3CE7E-C09F-4DAB-A9B8-00CB40334B33}"/>
          </ac:picMkLst>
        </pc:picChg>
      </pc:sldChg>
      <pc:sldChg chg="modSp">
        <pc:chgData name="Nathalie Leenders" userId="77546dea-0232-4d8f-8aae-261668bfe53d" providerId="ADAL" clId="{B7500928-719F-4686-91A7-36B94F90B8E8}" dt="2024-12-06T11:08:33.910" v="63"/>
        <pc:sldMkLst>
          <pc:docMk/>
          <pc:sldMk cId="1385320699" sldId="2134805729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1385320699" sldId="2134805729"/>
            <ac:spMk id="2" creationId="{A06C2014-5680-0EEE-841D-9EFF19CBBC95}"/>
          </ac:spMkLst>
        </pc:spChg>
      </pc:sldChg>
      <pc:sldChg chg="addSp modSp mod">
        <pc:chgData name="Nathalie Leenders" userId="77546dea-0232-4d8f-8aae-261668bfe53d" providerId="ADAL" clId="{B7500928-719F-4686-91A7-36B94F90B8E8}" dt="2024-12-06T11:13:44.618" v="168" actId="14100"/>
        <pc:sldMkLst>
          <pc:docMk/>
          <pc:sldMk cId="3231142280" sldId="2134805730"/>
        </pc:sldMkLst>
        <pc:spChg chg="mod">
          <ac:chgData name="Nathalie Leenders" userId="77546dea-0232-4d8f-8aae-261668bfe53d" providerId="ADAL" clId="{B7500928-719F-4686-91A7-36B94F90B8E8}" dt="2024-12-06T11:13:44.618" v="168" actId="14100"/>
          <ac:spMkLst>
            <pc:docMk/>
            <pc:sldMk cId="3231142280" sldId="2134805730"/>
            <ac:spMk id="2" creationId="{A06C2014-5680-0EEE-841D-9EFF19CBBC95}"/>
          </ac:spMkLst>
        </pc:spChg>
        <pc:spChg chg="add mod">
          <ac:chgData name="Nathalie Leenders" userId="77546dea-0232-4d8f-8aae-261668bfe53d" providerId="ADAL" clId="{B7500928-719F-4686-91A7-36B94F90B8E8}" dt="2024-12-06T11:13:33.018" v="146" actId="571"/>
          <ac:spMkLst>
            <pc:docMk/>
            <pc:sldMk cId="3231142280" sldId="2134805730"/>
            <ac:spMk id="3" creationId="{3A4F9313-AC3E-E873-023F-0504505286E7}"/>
          </ac:spMkLst>
        </pc:spChg>
        <pc:spChg chg="mod">
          <ac:chgData name="Nathalie Leenders" userId="77546dea-0232-4d8f-8aae-261668bfe53d" providerId="ADAL" clId="{B7500928-719F-4686-91A7-36B94F90B8E8}" dt="2024-12-06T11:13:39.239" v="167" actId="1036"/>
          <ac:spMkLst>
            <pc:docMk/>
            <pc:sldMk cId="3231142280" sldId="2134805730"/>
            <ac:spMk id="8" creationId="{FEF6CC84-EA1C-86F5-D9AD-B3D473500B39}"/>
          </ac:spMkLst>
        </pc:spChg>
        <pc:picChg chg="add mod">
          <ac:chgData name="Nathalie Leenders" userId="77546dea-0232-4d8f-8aae-261668bfe53d" providerId="ADAL" clId="{B7500928-719F-4686-91A7-36B94F90B8E8}" dt="2024-12-06T11:13:33.018" v="146" actId="571"/>
          <ac:picMkLst>
            <pc:docMk/>
            <pc:sldMk cId="3231142280" sldId="2134805730"/>
            <ac:picMk id="4" creationId="{0F005C27-D3C9-56BB-E6AF-8EF85D6FCF4A}"/>
          </ac:picMkLst>
        </pc:picChg>
        <pc:picChg chg="mod">
          <ac:chgData name="Nathalie Leenders" userId="77546dea-0232-4d8f-8aae-261668bfe53d" providerId="ADAL" clId="{B7500928-719F-4686-91A7-36B94F90B8E8}" dt="2024-12-06T11:13:22.942" v="144" actId="1076"/>
          <ac:picMkLst>
            <pc:docMk/>
            <pc:sldMk cId="3231142280" sldId="2134805730"/>
            <ac:picMk id="6" creationId="{A746202B-8FCB-862B-E530-ABB5E5FC0AF6}"/>
          </ac:picMkLst>
        </pc:picChg>
        <pc:picChg chg="mod">
          <ac:chgData name="Nathalie Leenders" userId="77546dea-0232-4d8f-8aae-261668bfe53d" providerId="ADAL" clId="{B7500928-719F-4686-91A7-36B94F90B8E8}" dt="2024-12-06T11:13:39.239" v="167" actId="1036"/>
          <ac:picMkLst>
            <pc:docMk/>
            <pc:sldMk cId="3231142280" sldId="2134805730"/>
            <ac:picMk id="11" creationId="{0167E535-9E75-5670-2505-ECECC7986580}"/>
          </ac:picMkLst>
        </pc:picChg>
        <pc:picChg chg="mod">
          <ac:chgData name="Nathalie Leenders" userId="77546dea-0232-4d8f-8aae-261668bfe53d" providerId="ADAL" clId="{B7500928-719F-4686-91A7-36B94F90B8E8}" dt="2024-12-06T11:13:39.239" v="167" actId="1036"/>
          <ac:picMkLst>
            <pc:docMk/>
            <pc:sldMk cId="3231142280" sldId="2134805730"/>
            <ac:picMk id="12" creationId="{64264BC2-83E5-7E9F-81AF-89B6314847D1}"/>
          </ac:picMkLst>
        </pc:picChg>
        <pc:picChg chg="mod">
          <ac:chgData name="Nathalie Leenders" userId="77546dea-0232-4d8f-8aae-261668bfe53d" providerId="ADAL" clId="{B7500928-719F-4686-91A7-36B94F90B8E8}" dt="2024-12-06T11:13:39.239" v="167" actId="1036"/>
          <ac:picMkLst>
            <pc:docMk/>
            <pc:sldMk cId="3231142280" sldId="2134805730"/>
            <ac:picMk id="14" creationId="{9D26CF9D-E116-F9D9-4F2F-6633C5BB6588}"/>
          </ac:picMkLst>
        </pc:picChg>
        <pc:picChg chg="mod">
          <ac:chgData name="Nathalie Leenders" userId="77546dea-0232-4d8f-8aae-261668bfe53d" providerId="ADAL" clId="{B7500928-719F-4686-91A7-36B94F90B8E8}" dt="2024-12-06T11:13:22.942" v="144" actId="1076"/>
          <ac:picMkLst>
            <pc:docMk/>
            <pc:sldMk cId="3231142280" sldId="2134805730"/>
            <ac:picMk id="18" creationId="{A5BF0658-D56A-1080-790C-52C8C440626F}"/>
          </ac:picMkLst>
        </pc:picChg>
      </pc:sldChg>
      <pc:sldChg chg="delSp modSp mod setBg delDesignElem">
        <pc:chgData name="Nathalie Leenders" userId="77546dea-0232-4d8f-8aae-261668bfe53d" providerId="ADAL" clId="{B7500928-719F-4686-91A7-36B94F90B8E8}" dt="2024-12-06T11:15:34.195" v="253" actId="1038"/>
        <pc:sldMkLst>
          <pc:docMk/>
          <pc:sldMk cId="1219954425" sldId="2134805741"/>
        </pc:sldMkLst>
        <pc:spChg chg="mod">
          <ac:chgData name="Nathalie Leenders" userId="77546dea-0232-4d8f-8aae-261668bfe53d" providerId="ADAL" clId="{B7500928-719F-4686-91A7-36B94F90B8E8}" dt="2024-12-06T11:15:34.195" v="253" actId="1038"/>
          <ac:spMkLst>
            <pc:docMk/>
            <pc:sldMk cId="1219954425" sldId="2134805741"/>
            <ac:spMk id="5" creationId="{E0AA0DF4-1557-0601-BCA8-794B2AD866C0}"/>
          </ac:spMkLst>
        </pc:spChg>
        <pc:spChg chg="mod">
          <ac:chgData name="Nathalie Leenders" userId="77546dea-0232-4d8f-8aae-261668bfe53d" providerId="ADAL" clId="{B7500928-719F-4686-91A7-36B94F90B8E8}" dt="2024-12-06T11:15:34.195" v="253" actId="1038"/>
          <ac:spMkLst>
            <pc:docMk/>
            <pc:sldMk cId="1219954425" sldId="2134805741"/>
            <ac:spMk id="9" creationId="{1F0960A7-B790-21A1-8E17-3F6BFCD463B3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1219954425" sldId="2134805741"/>
            <ac:picMk id="14" creationId="{A53ED3FC-3BE8-4F1F-BEF1-74B1C721718A}"/>
          </ac:picMkLst>
        </pc:picChg>
      </pc:sldChg>
      <pc:sldChg chg="delSp modSp mod setBg delDesignElem">
        <pc:chgData name="Nathalie Leenders" userId="77546dea-0232-4d8f-8aae-261668bfe53d" providerId="ADAL" clId="{B7500928-719F-4686-91A7-36B94F90B8E8}" dt="2024-12-06T11:15:55.130" v="256"/>
        <pc:sldMkLst>
          <pc:docMk/>
          <pc:sldMk cId="2671510264" sldId="2134805761"/>
        </pc:sldMkLst>
        <pc:spChg chg="mod">
          <ac:chgData name="Nathalie Leenders" userId="77546dea-0232-4d8f-8aae-261668bfe53d" providerId="ADAL" clId="{B7500928-719F-4686-91A7-36B94F90B8E8}" dt="2024-12-06T11:08:34.146" v="72" actId="27636"/>
          <ac:spMkLst>
            <pc:docMk/>
            <pc:sldMk cId="2671510264" sldId="2134805761"/>
            <ac:spMk id="4" creationId="{0A384057-5B26-7594-46B6-27BCAB8FC8AC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671510264" sldId="2134805761"/>
            <ac:picMk id="1031" creationId="{A53ED3FC-3BE8-4F1F-BEF1-74B1C721718A}"/>
          </ac:picMkLst>
        </pc:picChg>
      </pc:sldChg>
      <pc:sldChg chg="delSp modSp mod setBg delDesignElem">
        <pc:chgData name="Nathalie Leenders" userId="77546dea-0232-4d8f-8aae-261668bfe53d" providerId="ADAL" clId="{B7500928-719F-4686-91A7-36B94F90B8E8}" dt="2024-12-06T11:16:47.049" v="265" actId="403"/>
        <pc:sldMkLst>
          <pc:docMk/>
          <pc:sldMk cId="796783696" sldId="2134805762"/>
        </pc:sldMkLst>
        <pc:spChg chg="mod">
          <ac:chgData name="Nathalie Leenders" userId="77546dea-0232-4d8f-8aae-261668bfe53d" providerId="ADAL" clId="{B7500928-719F-4686-91A7-36B94F90B8E8}" dt="2024-12-06T11:16:47.049" v="265" actId="403"/>
          <ac:spMkLst>
            <pc:docMk/>
            <pc:sldMk cId="796783696" sldId="2134805762"/>
            <ac:spMk id="3" creationId="{3199C11F-BC24-D9E0-D018-71000FF5B9D6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796783696" sldId="2134805762"/>
            <ac:picMk id="18" creationId="{DF6A9299-1D12-47E2-9DD4-03342553C4AA}"/>
          </ac:picMkLst>
        </pc:picChg>
        <pc:picChg chg="del mod modCrop">
          <ac:chgData name="Nathalie Leenders" userId="77546dea-0232-4d8f-8aae-261668bfe53d" providerId="ADAL" clId="{B7500928-719F-4686-91A7-36B94F90B8E8}" dt="2024-12-06T11:16:39.694" v="262" actId="478"/>
          <ac:picMkLst>
            <pc:docMk/>
            <pc:sldMk cId="796783696" sldId="2134805762"/>
            <ac:picMk id="20" creationId="{B04C50A7-6661-CC53-7C49-091F08136281}"/>
          </ac:picMkLst>
        </pc:picChg>
      </pc:sldChg>
      <pc:sldChg chg="delSp setBg delDesignElem">
        <pc:chgData name="Nathalie Leenders" userId="77546dea-0232-4d8f-8aae-261668bfe53d" providerId="ADAL" clId="{B7500928-719F-4686-91A7-36B94F90B8E8}" dt="2024-12-06T11:11:28.479" v="123"/>
        <pc:sldMkLst>
          <pc:docMk/>
          <pc:sldMk cId="1846619250" sldId="2134805764"/>
        </pc:sldMkLst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1846619250" sldId="2134805764"/>
            <ac:picMk id="25" creationId="{83543A10-04EE-49E0-A9DE-22E1FAB9AED9}"/>
          </ac:picMkLst>
        </pc:picChg>
      </pc:sldChg>
      <pc:sldChg chg="setBg">
        <pc:chgData name="Nathalie Leenders" userId="77546dea-0232-4d8f-8aae-261668bfe53d" providerId="ADAL" clId="{B7500928-719F-4686-91A7-36B94F90B8E8}" dt="2024-12-06T11:12:23.556" v="133"/>
        <pc:sldMkLst>
          <pc:docMk/>
          <pc:sldMk cId="3220289951" sldId="2134805765"/>
        </pc:sldMkLst>
      </pc:sldChg>
      <pc:sldChg chg="setBg">
        <pc:chgData name="Nathalie Leenders" userId="77546dea-0232-4d8f-8aae-261668bfe53d" providerId="ADAL" clId="{B7500928-719F-4686-91A7-36B94F90B8E8}" dt="2024-12-06T11:12:27.281" v="134"/>
        <pc:sldMkLst>
          <pc:docMk/>
          <pc:sldMk cId="617134182" sldId="2134805766"/>
        </pc:sldMkLst>
      </pc:sldChg>
      <pc:sldChg chg="modSp mod setBg">
        <pc:chgData name="Nathalie Leenders" userId="77546dea-0232-4d8f-8aae-261668bfe53d" providerId="ADAL" clId="{B7500928-719F-4686-91A7-36B94F90B8E8}" dt="2024-12-06T11:12:59.010" v="140" actId="207"/>
        <pc:sldMkLst>
          <pc:docMk/>
          <pc:sldMk cId="4122722647" sldId="2134805767"/>
        </pc:sldMkLst>
        <pc:picChg chg="mod">
          <ac:chgData name="Nathalie Leenders" userId="77546dea-0232-4d8f-8aae-261668bfe53d" providerId="ADAL" clId="{B7500928-719F-4686-91A7-36B94F90B8E8}" dt="2024-12-06T11:12:59.010" v="140" actId="207"/>
          <ac:picMkLst>
            <pc:docMk/>
            <pc:sldMk cId="4122722647" sldId="2134805767"/>
            <ac:picMk id="7" creationId="{68716446-6A59-062F-7FB6-4E4189B44020}"/>
          </ac:picMkLst>
        </pc:picChg>
      </pc:sldChg>
      <pc:sldChg chg="setBg">
        <pc:chgData name="Nathalie Leenders" userId="77546dea-0232-4d8f-8aae-261668bfe53d" providerId="ADAL" clId="{B7500928-719F-4686-91A7-36B94F90B8E8}" dt="2024-12-06T11:12:38.128" v="136"/>
        <pc:sldMkLst>
          <pc:docMk/>
          <pc:sldMk cId="529035964" sldId="2134805768"/>
        </pc:sldMkLst>
      </pc:sldChg>
      <pc:sldChg chg="del">
        <pc:chgData name="Nathalie Leenders" userId="77546dea-0232-4d8f-8aae-261668bfe53d" providerId="ADAL" clId="{B7500928-719F-4686-91A7-36B94F90B8E8}" dt="2024-12-03T16:13:41.733" v="29" actId="2696"/>
        <pc:sldMkLst>
          <pc:docMk/>
          <pc:sldMk cId="2336174830" sldId="2134805769"/>
        </pc:sldMkLst>
      </pc:sldChg>
      <pc:sldChg chg="modSp mod modShow">
        <pc:chgData name="Nathalie Leenders" userId="77546dea-0232-4d8f-8aae-261668bfe53d" providerId="ADAL" clId="{B7500928-719F-4686-91A7-36B94F90B8E8}" dt="2024-12-06T11:12:33.332" v="135" actId="1076"/>
        <pc:sldMkLst>
          <pc:docMk/>
          <pc:sldMk cId="859418006" sldId="2134805770"/>
        </pc:sldMkLst>
        <pc:spChg chg="mod">
          <ac:chgData name="Nathalie Leenders" userId="77546dea-0232-4d8f-8aae-261668bfe53d" providerId="ADAL" clId="{B7500928-719F-4686-91A7-36B94F90B8E8}" dt="2024-12-06T11:12:33.332" v="135" actId="1076"/>
          <ac:spMkLst>
            <pc:docMk/>
            <pc:sldMk cId="859418006" sldId="2134805770"/>
            <ac:spMk id="2" creationId="{AF5C8212-FFC2-032E-DE69-E54AAF5F6B6A}"/>
          </ac:spMkLst>
        </pc:spChg>
      </pc:sldChg>
      <pc:sldChg chg="modSp mod modShow">
        <pc:chgData name="Nathalie Leenders" userId="77546dea-0232-4d8f-8aae-261668bfe53d" providerId="ADAL" clId="{B7500928-719F-4686-91A7-36B94F90B8E8}" dt="2024-12-06T11:12:45.734" v="137" actId="1076"/>
        <pc:sldMkLst>
          <pc:docMk/>
          <pc:sldMk cId="1124394631" sldId="2134805771"/>
        </pc:sldMkLst>
        <pc:spChg chg="mod">
          <ac:chgData name="Nathalie Leenders" userId="77546dea-0232-4d8f-8aae-261668bfe53d" providerId="ADAL" clId="{B7500928-719F-4686-91A7-36B94F90B8E8}" dt="2024-12-06T11:12:45.734" v="137" actId="1076"/>
          <ac:spMkLst>
            <pc:docMk/>
            <pc:sldMk cId="1124394631" sldId="2134805771"/>
            <ac:spMk id="2" creationId="{F5BD746D-7D9A-36DF-1033-9999DF56638B}"/>
          </ac:spMkLst>
        </pc:spChg>
      </pc:sldChg>
      <pc:sldChg chg="delSp modSp setBg delDesignElem">
        <pc:chgData name="Nathalie Leenders" userId="77546dea-0232-4d8f-8aae-261668bfe53d" providerId="ADAL" clId="{B7500928-719F-4686-91A7-36B94F90B8E8}" dt="2024-12-06T11:13:03.181" v="141"/>
        <pc:sldMkLst>
          <pc:docMk/>
          <pc:sldMk cId="1771734440" sldId="2134805772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1771734440" sldId="2134805772"/>
            <ac:spMk id="2" creationId="{7BE8DE90-443A-5EC3-1D5F-8C297217A099}"/>
          </ac:spMkLst>
        </pc:spChg>
        <pc:spChg chg="del">
          <ac:chgData name="Nathalie Leenders" userId="77546dea-0232-4d8f-8aae-261668bfe53d" providerId="ADAL" clId="{B7500928-719F-4686-91A7-36B94F90B8E8}" dt="2024-12-06T11:08:33.910" v="63"/>
          <ac:spMkLst>
            <pc:docMk/>
            <pc:sldMk cId="1771734440" sldId="2134805772"/>
            <ac:spMk id="11" creationId="{50E53EDA-3B94-4F6B-9E86-D3BB9EBB9616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1771734440" sldId="2134805772"/>
            <ac:picMk id="10" creationId="{A17F7527-5AC0-479A-B79F-9CF463410490}"/>
          </ac:picMkLst>
        </pc:picChg>
        <pc:cxnChg chg="del">
          <ac:chgData name="Nathalie Leenders" userId="77546dea-0232-4d8f-8aae-261668bfe53d" providerId="ADAL" clId="{B7500928-719F-4686-91A7-36B94F90B8E8}" dt="2024-12-06T11:08:33.910" v="63"/>
          <ac:cxnSpMkLst>
            <pc:docMk/>
            <pc:sldMk cId="1771734440" sldId="2134805772"/>
            <ac:cxnSpMk id="12" creationId="{30EFD79F-7790-479B-B7DB-BD0D8C101DDD}"/>
          </ac:cxnSpMkLst>
        </pc:cxnChg>
      </pc:sldChg>
      <pc:sldChg chg="modSp mod">
        <pc:chgData name="Nathalie Leenders" userId="77546dea-0232-4d8f-8aae-261668bfe53d" providerId="ADAL" clId="{B7500928-719F-4686-91A7-36B94F90B8E8}" dt="2024-12-06T11:08:34.085" v="64" actId="27636"/>
        <pc:sldMkLst>
          <pc:docMk/>
          <pc:sldMk cId="3391793283" sldId="2134805774"/>
        </pc:sldMkLst>
        <pc:spChg chg="mod">
          <ac:chgData name="Nathalie Leenders" userId="77546dea-0232-4d8f-8aae-261668bfe53d" providerId="ADAL" clId="{B7500928-719F-4686-91A7-36B94F90B8E8}" dt="2024-12-06T11:08:34.085" v="64" actId="27636"/>
          <ac:spMkLst>
            <pc:docMk/>
            <pc:sldMk cId="3391793283" sldId="2134805774"/>
            <ac:spMk id="2" creationId="{A49EFCB9-C06B-C753-1288-30F5887E5F92}"/>
          </ac:spMkLst>
        </pc:spChg>
      </pc:sldChg>
      <pc:sldChg chg="modSp">
        <pc:chgData name="Nathalie Leenders" userId="77546dea-0232-4d8f-8aae-261668bfe53d" providerId="ADAL" clId="{B7500928-719F-4686-91A7-36B94F90B8E8}" dt="2024-12-06T11:08:33.910" v="63"/>
        <pc:sldMkLst>
          <pc:docMk/>
          <pc:sldMk cId="2620360584" sldId="2134805775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2620360584" sldId="2134805775"/>
            <ac:spMk id="3" creationId="{82A925D2-1991-620D-CBD0-4A86469C952F}"/>
          </ac:spMkLst>
        </pc:spChg>
      </pc:sldChg>
      <pc:sldChg chg="delSp modSp setBg delDesignElem">
        <pc:chgData name="Nathalie Leenders" userId="77546dea-0232-4d8f-8aae-261668bfe53d" providerId="ADAL" clId="{B7500928-719F-4686-91A7-36B94F90B8E8}" dt="2024-12-06T11:14:06.983" v="174"/>
        <pc:sldMkLst>
          <pc:docMk/>
          <pc:sldMk cId="2947056384" sldId="2134805776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2947056384" sldId="2134805776"/>
            <ac:spMk id="2" creationId="{508A886E-2C41-FB3C-FA27-1EFF7D930A6A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947056384" sldId="2134805776"/>
            <ac:picMk id="29" creationId="{A53ED3FC-3BE8-4F1F-BEF1-74B1C721718A}"/>
          </ac:picMkLst>
        </pc:picChg>
      </pc:sldChg>
      <pc:sldChg chg="delSp modSp setBg delDesignElem">
        <pc:chgData name="Nathalie Leenders" userId="77546dea-0232-4d8f-8aae-261668bfe53d" providerId="ADAL" clId="{B7500928-719F-4686-91A7-36B94F90B8E8}" dt="2024-12-06T11:14:04.343" v="173"/>
        <pc:sldMkLst>
          <pc:docMk/>
          <pc:sldMk cId="2618921664" sldId="2134805777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2618921664" sldId="2134805777"/>
            <ac:spMk id="2" creationId="{19DD0196-9C2B-2D75-1BED-D64E7E884385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618921664" sldId="2134805777"/>
            <ac:picMk id="12" creationId="{A53ED3FC-3BE8-4F1F-BEF1-74B1C721718A}"/>
          </ac:picMkLst>
        </pc:picChg>
      </pc:sldChg>
      <pc:sldChg chg="delSp modSp setBg delDesignElem">
        <pc:chgData name="Nathalie Leenders" userId="77546dea-0232-4d8f-8aae-261668bfe53d" providerId="ADAL" clId="{B7500928-719F-4686-91A7-36B94F90B8E8}" dt="2024-12-06T11:14:09.853" v="175"/>
        <pc:sldMkLst>
          <pc:docMk/>
          <pc:sldMk cId="3252649552" sldId="2134805778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3252649552" sldId="2134805778"/>
            <ac:spMk id="2" creationId="{B0F8E481-3DA4-B6C1-8570-C97D60E25A32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3252649552" sldId="2134805778"/>
            <ac:picMk id="12" creationId="{A53ED3FC-3BE8-4F1F-BEF1-74B1C721718A}"/>
          </ac:picMkLst>
        </pc:picChg>
      </pc:sldChg>
      <pc:sldChg chg="delSp modSp setBg delDesignElem">
        <pc:chgData name="Nathalie Leenders" userId="77546dea-0232-4d8f-8aae-261668bfe53d" providerId="ADAL" clId="{B7500928-719F-4686-91A7-36B94F90B8E8}" dt="2024-12-06T11:14:15.813" v="176"/>
        <pc:sldMkLst>
          <pc:docMk/>
          <pc:sldMk cId="2755691062" sldId="2134805779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2755691062" sldId="2134805779"/>
            <ac:spMk id="2" creationId="{949C3B20-1BC4-DAD5-CB35-F81F8D90E6EF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2755691062" sldId="2134805779"/>
            <ac:picMk id="36" creationId="{A53ED3FC-3BE8-4F1F-BEF1-74B1C721718A}"/>
          </ac:picMkLst>
        </pc:picChg>
      </pc:sldChg>
      <pc:sldChg chg="modSp mod setBg">
        <pc:chgData name="Nathalie Leenders" userId="77546dea-0232-4d8f-8aae-261668bfe53d" providerId="ADAL" clId="{B7500928-719F-4686-91A7-36B94F90B8E8}" dt="2024-12-06T11:13:53.484" v="170" actId="14100"/>
        <pc:sldMkLst>
          <pc:docMk/>
          <pc:sldMk cId="4267846988" sldId="2134805782"/>
        </pc:sldMkLst>
        <pc:spChg chg="mod">
          <ac:chgData name="Nathalie Leenders" userId="77546dea-0232-4d8f-8aae-261668bfe53d" providerId="ADAL" clId="{B7500928-719F-4686-91A7-36B94F90B8E8}" dt="2024-12-06T11:13:53.484" v="170" actId="14100"/>
          <ac:spMkLst>
            <pc:docMk/>
            <pc:sldMk cId="4267846988" sldId="2134805782"/>
            <ac:spMk id="2" creationId="{871690FF-F6B8-2E98-D906-A458DEBBC196}"/>
          </ac:spMkLst>
        </pc:spChg>
      </pc:sldChg>
      <pc:sldChg chg="setBg">
        <pc:chgData name="Nathalie Leenders" userId="77546dea-0232-4d8f-8aae-261668bfe53d" providerId="ADAL" clId="{B7500928-719F-4686-91A7-36B94F90B8E8}" dt="2024-12-06T11:17:29.104" v="271"/>
        <pc:sldMkLst>
          <pc:docMk/>
          <pc:sldMk cId="4273799242" sldId="2134805783"/>
        </pc:sldMkLst>
      </pc:sldChg>
      <pc:sldChg chg="modSp mod">
        <pc:chgData name="Nathalie Leenders" userId="77546dea-0232-4d8f-8aae-261668bfe53d" providerId="ADAL" clId="{B7500928-719F-4686-91A7-36B94F90B8E8}" dt="2024-12-06T11:09:59.215" v="105" actId="20577"/>
        <pc:sldMkLst>
          <pc:docMk/>
          <pc:sldMk cId="670282359" sldId="2134805784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670282359" sldId="2134805784"/>
            <ac:spMk id="3" creationId="{AD51F162-BA62-5B45-E615-80E526F31F4F}"/>
          </ac:spMkLst>
        </pc:spChg>
        <pc:spChg chg="mod">
          <ac:chgData name="Nathalie Leenders" userId="77546dea-0232-4d8f-8aae-261668bfe53d" providerId="ADAL" clId="{B7500928-719F-4686-91A7-36B94F90B8E8}" dt="2024-12-06T11:09:59.215" v="105" actId="20577"/>
          <ac:spMkLst>
            <pc:docMk/>
            <pc:sldMk cId="670282359" sldId="2134805784"/>
            <ac:spMk id="12" creationId="{A518772E-860F-AAEE-A678-B3A0571141E2}"/>
          </ac:spMkLst>
        </pc:spChg>
      </pc:sldChg>
      <pc:sldChg chg="modSp">
        <pc:chgData name="Nathalie Leenders" userId="77546dea-0232-4d8f-8aae-261668bfe53d" providerId="ADAL" clId="{B7500928-719F-4686-91A7-36B94F90B8E8}" dt="2024-12-06T11:08:33.910" v="63"/>
        <pc:sldMkLst>
          <pc:docMk/>
          <pc:sldMk cId="573258508" sldId="2134805785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573258508" sldId="2134805785"/>
            <ac:spMk id="3" creationId="{32A596F7-C409-4173-FE50-20A46D49F24B}"/>
          </ac:spMkLst>
        </pc:spChg>
      </pc:sldChg>
      <pc:sldChg chg="addSp delSp modSp mod">
        <pc:chgData name="Nathalie Leenders" userId="77546dea-0232-4d8f-8aae-261668bfe53d" providerId="ADAL" clId="{B7500928-719F-4686-91A7-36B94F90B8E8}" dt="2024-12-06T11:20:08.215" v="282" actId="255"/>
        <pc:sldMkLst>
          <pc:docMk/>
          <pc:sldMk cId="658268551" sldId="2134805786"/>
        </pc:sldMkLst>
        <pc:spChg chg="mod">
          <ac:chgData name="Nathalie Leenders" userId="77546dea-0232-4d8f-8aae-261668bfe53d" providerId="ADAL" clId="{B7500928-719F-4686-91A7-36B94F90B8E8}" dt="2024-12-06T11:08:46.703" v="74" actId="122"/>
          <ac:spMkLst>
            <pc:docMk/>
            <pc:sldMk cId="658268551" sldId="2134805786"/>
            <ac:spMk id="3" creationId="{0115FF41-AFA4-4D25-AB42-AB034F4B4FEC}"/>
          </ac:spMkLst>
        </pc:spChg>
        <pc:spChg chg="mod">
          <ac:chgData name="Nathalie Leenders" userId="77546dea-0232-4d8f-8aae-261668bfe53d" providerId="ADAL" clId="{B7500928-719F-4686-91A7-36B94F90B8E8}" dt="2024-12-06T11:20:08.215" v="282" actId="255"/>
          <ac:spMkLst>
            <pc:docMk/>
            <pc:sldMk cId="658268551" sldId="2134805786"/>
            <ac:spMk id="4" creationId="{B0881FA9-F3B0-4912-B0E1-352094195C30}"/>
          </ac:spMkLst>
        </pc:spChg>
        <pc:spChg chg="add mod">
          <ac:chgData name="Nathalie Leenders" userId="77546dea-0232-4d8f-8aae-261668bfe53d" providerId="ADAL" clId="{B7500928-719F-4686-91A7-36B94F90B8E8}" dt="2024-12-03T16:09:39.240" v="1"/>
          <ac:spMkLst>
            <pc:docMk/>
            <pc:sldMk cId="658268551" sldId="2134805786"/>
            <ac:spMk id="7" creationId="{F6C35E8C-86C2-1337-2536-1BB07778F54E}"/>
          </ac:spMkLst>
        </pc:spChg>
        <pc:spChg chg="add mod">
          <ac:chgData name="Nathalie Leenders" userId="77546dea-0232-4d8f-8aae-261668bfe53d" providerId="ADAL" clId="{B7500928-719F-4686-91A7-36B94F90B8E8}" dt="2024-12-03T16:09:39.240" v="1"/>
          <ac:spMkLst>
            <pc:docMk/>
            <pc:sldMk cId="658268551" sldId="2134805786"/>
            <ac:spMk id="14" creationId="{0DBFFCED-2307-24E7-0C0E-BA7955F9DA4D}"/>
          </ac:spMkLst>
        </pc:spChg>
        <pc:spChg chg="add mod">
          <ac:chgData name="Nathalie Leenders" userId="77546dea-0232-4d8f-8aae-261668bfe53d" providerId="ADAL" clId="{B7500928-719F-4686-91A7-36B94F90B8E8}" dt="2024-12-03T16:09:39.240" v="1"/>
          <ac:spMkLst>
            <pc:docMk/>
            <pc:sldMk cId="658268551" sldId="2134805786"/>
            <ac:spMk id="25" creationId="{C5D485F4-C326-79F4-DD1F-EF0FE8D331C7}"/>
          </ac:spMkLst>
        </pc:spChg>
        <pc:picChg chg="del mod">
          <ac:chgData name="Nathalie Leenders" userId="77546dea-0232-4d8f-8aae-261668bfe53d" providerId="ADAL" clId="{B7500928-719F-4686-91A7-36B94F90B8E8}" dt="2024-12-06T11:08:49.815" v="75" actId="478"/>
          <ac:picMkLst>
            <pc:docMk/>
            <pc:sldMk cId="658268551" sldId="2134805786"/>
            <ac:picMk id="8" creationId="{B53D1AAB-32B2-4F04-828F-AB1C758AF004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12" creationId="{1905468A-9318-B581-9E5A-918F742D1053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13" creationId="{163FD52C-93F3-B161-1D7B-6B3226862252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15" creationId="{8DC934E8-E072-9B48-0629-14A2DABC9142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16" creationId="{1B0B0992-0A02-ECA9-BBFE-A559E7328DD1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17" creationId="{2A6F8452-6D1C-BE22-513E-693ADF8CFFF6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18" creationId="{866E65CF-3DF1-7457-C432-29F72AA89911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19" creationId="{0AC01E29-7E3B-6CF1-52BC-9B5210DA5040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20" creationId="{5B810C53-FCAC-6825-D76C-7BB61E1ED4F3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21" creationId="{B8479A22-1A56-B233-3CCD-406D22389225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22" creationId="{DE980A42-C189-CECA-4CBA-A3BB5026FC83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23" creationId="{3538D158-7C08-E7CC-4A66-7AC563693ECD}"/>
          </ac:picMkLst>
        </pc:picChg>
        <pc:picChg chg="add mod">
          <ac:chgData name="Nathalie Leenders" userId="77546dea-0232-4d8f-8aae-261668bfe53d" providerId="ADAL" clId="{B7500928-719F-4686-91A7-36B94F90B8E8}" dt="2024-12-03T16:09:39.240" v="1"/>
          <ac:picMkLst>
            <pc:docMk/>
            <pc:sldMk cId="658268551" sldId="2134805786"/>
            <ac:picMk id="24" creationId="{7AFE6A9F-CD4C-0C37-5F68-D68EBE8B0E97}"/>
          </ac:picMkLst>
        </pc:picChg>
      </pc:sldChg>
      <pc:sldChg chg="delSp modSp setBg delDesignElem">
        <pc:chgData name="Nathalie Leenders" userId="77546dea-0232-4d8f-8aae-261668bfe53d" providerId="ADAL" clId="{B7500928-719F-4686-91A7-36B94F90B8E8}" dt="2024-12-06T11:14:19.524" v="177"/>
        <pc:sldMkLst>
          <pc:docMk/>
          <pc:sldMk cId="3683952390" sldId="2134805787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3683952390" sldId="2134805787"/>
            <ac:spMk id="2" creationId="{8B6A2B88-CD2D-A149-58F9-2BF195BF4B73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3683952390" sldId="2134805787"/>
            <ac:picMk id="46" creationId="{6AF6706C-CF07-43A1-BCC4-CBA5D33820DA}"/>
          </ac:picMkLst>
        </pc:picChg>
      </pc:sldChg>
      <pc:sldChg chg="delSp modSp setBg delDesignElem">
        <pc:chgData name="Nathalie Leenders" userId="77546dea-0232-4d8f-8aae-261668bfe53d" providerId="ADAL" clId="{B7500928-719F-4686-91A7-36B94F90B8E8}" dt="2024-12-06T11:15:02.397" v="184"/>
        <pc:sldMkLst>
          <pc:docMk/>
          <pc:sldMk cId="1921418490" sldId="2134805788"/>
        </pc:sldMkLst>
        <pc:spChg chg="mod">
          <ac:chgData name="Nathalie Leenders" userId="77546dea-0232-4d8f-8aae-261668bfe53d" providerId="ADAL" clId="{B7500928-719F-4686-91A7-36B94F90B8E8}" dt="2024-12-06T11:08:33.910" v="63"/>
          <ac:spMkLst>
            <pc:docMk/>
            <pc:sldMk cId="1921418490" sldId="2134805788"/>
            <ac:spMk id="2" creationId="{F026214E-3880-0796-2553-73C64F1E3B3A}"/>
          </ac:spMkLst>
        </pc:spChg>
        <pc:picChg chg="del">
          <ac:chgData name="Nathalie Leenders" userId="77546dea-0232-4d8f-8aae-261668bfe53d" providerId="ADAL" clId="{B7500928-719F-4686-91A7-36B94F90B8E8}" dt="2024-12-06T11:08:33.910" v="63"/>
          <ac:picMkLst>
            <pc:docMk/>
            <pc:sldMk cId="1921418490" sldId="2134805788"/>
            <ac:picMk id="9" creationId="{BA347E6D-9E49-F30E-4AB2-3F06831D8D9F}"/>
          </ac:picMkLst>
        </pc:picChg>
      </pc:sldChg>
      <pc:sldChg chg="addSp modSp new del">
        <pc:chgData name="Nathalie Leenders" userId="77546dea-0232-4d8f-8aae-261668bfe53d" providerId="ADAL" clId="{B7500928-719F-4686-91A7-36B94F90B8E8}" dt="2024-12-03T16:09:59.385" v="5" actId="2696"/>
        <pc:sldMkLst>
          <pc:docMk/>
          <pc:sldMk cId="719639069" sldId="2134805789"/>
        </pc:sldMkLst>
        <pc:spChg chg="add mod">
          <ac:chgData name="Nathalie Leenders" userId="77546dea-0232-4d8f-8aae-261668bfe53d" providerId="ADAL" clId="{B7500928-719F-4686-91A7-36B94F90B8E8}" dt="2024-12-03T16:09:43.906" v="3"/>
          <ac:spMkLst>
            <pc:docMk/>
            <pc:sldMk cId="719639069" sldId="2134805789"/>
            <ac:spMk id="6" creationId="{F6C35E8C-86C2-1337-2536-1BB07778F54E}"/>
          </ac:spMkLst>
        </pc:spChg>
        <pc:spChg chg="add mod">
          <ac:chgData name="Nathalie Leenders" userId="77546dea-0232-4d8f-8aae-261668bfe53d" providerId="ADAL" clId="{B7500928-719F-4686-91A7-36B94F90B8E8}" dt="2024-12-03T16:09:43.906" v="3"/>
          <ac:spMkLst>
            <pc:docMk/>
            <pc:sldMk cId="719639069" sldId="2134805789"/>
            <ac:spMk id="9" creationId="{0DBFFCED-2307-24E7-0C0E-BA7955F9DA4D}"/>
          </ac:spMkLst>
        </pc:spChg>
        <pc:spChg chg="add mod">
          <ac:chgData name="Nathalie Leenders" userId="77546dea-0232-4d8f-8aae-261668bfe53d" providerId="ADAL" clId="{B7500928-719F-4686-91A7-36B94F90B8E8}" dt="2024-12-03T16:09:43.906" v="3"/>
          <ac:spMkLst>
            <pc:docMk/>
            <pc:sldMk cId="719639069" sldId="2134805789"/>
            <ac:spMk id="20" creationId="{C5D485F4-C326-79F4-DD1F-EF0FE8D331C7}"/>
          </ac:spMkLst>
        </pc:sp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7" creationId="{1905468A-9318-B581-9E5A-918F742D1053}"/>
          </ac:picMkLst>
        </pc:pic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8" creationId="{163FD52C-93F3-B161-1D7B-6B3226862252}"/>
          </ac:picMkLst>
        </pc:pic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10" creationId="{8DC934E8-E072-9B48-0629-14A2DABC9142}"/>
          </ac:picMkLst>
        </pc:pic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11" creationId="{1B0B0992-0A02-ECA9-BBFE-A559E7328DD1}"/>
          </ac:picMkLst>
        </pc:pic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12" creationId="{2A6F8452-6D1C-BE22-513E-693ADF8CFFF6}"/>
          </ac:picMkLst>
        </pc:pic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13" creationId="{866E65CF-3DF1-7457-C432-29F72AA89911}"/>
          </ac:picMkLst>
        </pc:pic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14" creationId="{0AC01E29-7E3B-6CF1-52BC-9B5210DA5040}"/>
          </ac:picMkLst>
        </pc:pic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15" creationId="{5B810C53-FCAC-6825-D76C-7BB61E1ED4F3}"/>
          </ac:picMkLst>
        </pc:pic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16" creationId="{B8479A22-1A56-B233-3CCD-406D22389225}"/>
          </ac:picMkLst>
        </pc:pic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17" creationId="{DE980A42-C189-CECA-4CBA-A3BB5026FC83}"/>
          </ac:picMkLst>
        </pc:pic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18" creationId="{3538D158-7C08-E7CC-4A66-7AC563693ECD}"/>
          </ac:picMkLst>
        </pc:picChg>
        <pc:picChg chg="add mod">
          <ac:chgData name="Nathalie Leenders" userId="77546dea-0232-4d8f-8aae-261668bfe53d" providerId="ADAL" clId="{B7500928-719F-4686-91A7-36B94F90B8E8}" dt="2024-12-03T16:09:43.906" v="3"/>
          <ac:picMkLst>
            <pc:docMk/>
            <pc:sldMk cId="719639069" sldId="2134805789"/>
            <ac:picMk id="19" creationId="{7AFE6A9F-CD4C-0C37-5F68-D68EBE8B0E97}"/>
          </ac:picMkLst>
        </pc:picChg>
      </pc:sldChg>
    </pc:docChg>
  </pc:docChgLst>
  <pc:docChgLst>
    <pc:chgData name="Nathalie Leenders" userId="77546dea-0232-4d8f-8aae-261668bfe53d" providerId="ADAL" clId="{EA0C8B0A-0DDD-4863-B9BC-331CF9A81264}"/>
    <pc:docChg chg="undo redo custSel addSld delSld modSld sldOrd modSection">
      <pc:chgData name="Nathalie Leenders" userId="77546dea-0232-4d8f-8aae-261668bfe53d" providerId="ADAL" clId="{EA0C8B0A-0DDD-4863-B9BC-331CF9A81264}" dt="2024-11-18T15:54:27.552" v="1708"/>
      <pc:docMkLst>
        <pc:docMk/>
      </pc:docMkLst>
      <pc:sldChg chg="addSp delSp modSp mod setBg modClrScheme delDesignElem chgLayout">
        <pc:chgData name="Nathalie Leenders" userId="77546dea-0232-4d8f-8aae-261668bfe53d" providerId="ADAL" clId="{EA0C8B0A-0DDD-4863-B9BC-331CF9A81264}" dt="2024-11-18T15:54:27.552" v="1708"/>
        <pc:sldMkLst>
          <pc:docMk/>
          <pc:sldMk cId="337013189" sldId="256"/>
        </pc:sldMkLst>
        <pc:spChg chg="mod ord">
          <ac:chgData name="Nathalie Leenders" userId="77546dea-0232-4d8f-8aae-261668bfe53d" providerId="ADAL" clId="{EA0C8B0A-0DDD-4863-B9BC-331CF9A81264}" dt="2024-11-18T15:54:27.552" v="1708"/>
          <ac:spMkLst>
            <pc:docMk/>
            <pc:sldMk cId="337013189" sldId="256"/>
            <ac:spMk id="2" creationId="{2D85AC7B-FC12-9F42-B136-39D5D5E9A37A}"/>
          </ac:spMkLst>
        </pc:spChg>
        <pc:spChg chg="mod ord">
          <ac:chgData name="Nathalie Leenders" userId="77546dea-0232-4d8f-8aae-261668bfe53d" providerId="ADAL" clId="{EA0C8B0A-0DDD-4863-B9BC-331CF9A81264}" dt="2024-11-17T14:58:20.051" v="1317"/>
          <ac:spMkLst>
            <pc:docMk/>
            <pc:sldMk cId="337013189" sldId="256"/>
            <ac:spMk id="3" creationId="{69A2EEA8-8FAC-6C4A-B187-36B2D126A5E7}"/>
          </ac:spMkLst>
        </pc:spChg>
        <pc:spChg chg="add del">
          <ac:chgData name="Nathalie Leenders" userId="77546dea-0232-4d8f-8aae-261668bfe53d" providerId="ADAL" clId="{EA0C8B0A-0DDD-4863-B9BC-331CF9A81264}" dt="2024-11-10T18:12:21.219" v="156" actId="26606"/>
          <ac:spMkLst>
            <pc:docMk/>
            <pc:sldMk cId="337013189" sldId="256"/>
            <ac:spMk id="20" creationId="{3717E301-9A1C-441F-BCE3-A7978A1C31F2}"/>
          </ac:spMkLst>
        </pc:spChg>
        <pc:spChg chg="add del">
          <ac:chgData name="Nathalie Leenders" userId="77546dea-0232-4d8f-8aae-261668bfe53d" providerId="ADAL" clId="{EA0C8B0A-0DDD-4863-B9BC-331CF9A81264}" dt="2024-11-10T18:12:21.219" v="156" actId="26606"/>
          <ac:spMkLst>
            <pc:docMk/>
            <pc:sldMk cId="337013189" sldId="256"/>
            <ac:spMk id="22" creationId="{4C92FBE1-7876-42B4-BB11-46FF68221E5C}"/>
          </ac:spMkLst>
        </pc:spChg>
        <pc:spChg chg="add del">
          <ac:chgData name="Nathalie Leenders" userId="77546dea-0232-4d8f-8aae-261668bfe53d" providerId="ADAL" clId="{EA0C8B0A-0DDD-4863-B9BC-331CF9A81264}" dt="2024-11-10T18:12:21.219" v="156" actId="26606"/>
          <ac:spMkLst>
            <pc:docMk/>
            <pc:sldMk cId="337013189" sldId="256"/>
            <ac:spMk id="24" creationId="{4EF2B093-EE03-4513-9CC1-3FED134DB86C}"/>
          </ac:spMkLst>
        </pc:spChg>
        <pc:spChg chg="add del">
          <ac:chgData name="Nathalie Leenders" userId="77546dea-0232-4d8f-8aae-261668bfe53d" providerId="ADAL" clId="{EA0C8B0A-0DDD-4863-B9BC-331CF9A81264}" dt="2024-11-10T18:12:21.219" v="156" actId="26606"/>
          <ac:spMkLst>
            <pc:docMk/>
            <pc:sldMk cId="337013189" sldId="256"/>
            <ac:spMk id="30" creationId="{ACA8B7CD-4C32-4DF2-B96E-2B432707C755}"/>
          </ac:spMkLst>
        </pc:spChg>
        <pc:spChg chg="add del">
          <ac:chgData name="Nathalie Leenders" userId="77546dea-0232-4d8f-8aae-261668bfe53d" providerId="ADAL" clId="{EA0C8B0A-0DDD-4863-B9BC-331CF9A81264}" dt="2024-11-10T18:12:21.219" v="156" actId="26606"/>
          <ac:spMkLst>
            <pc:docMk/>
            <pc:sldMk cId="337013189" sldId="256"/>
            <ac:spMk id="32" creationId="{0E5F4282-D045-4B94-88BF-ABB9DC2249E9}"/>
          </ac:spMkLst>
        </pc:spChg>
        <pc:spChg chg="add del">
          <ac:chgData name="Nathalie Leenders" userId="77546dea-0232-4d8f-8aae-261668bfe53d" providerId="ADAL" clId="{EA0C8B0A-0DDD-4863-B9BC-331CF9A81264}" dt="2024-11-10T18:12:21.219" v="156" actId="26606"/>
          <ac:spMkLst>
            <pc:docMk/>
            <pc:sldMk cId="337013189" sldId="256"/>
            <ac:spMk id="34" creationId="{589B80DF-5D27-45E5-B4BC-AF179FC03CE5}"/>
          </ac:spMkLst>
        </pc:spChg>
        <pc:spChg chg="add del">
          <ac:chgData name="Nathalie Leenders" userId="77546dea-0232-4d8f-8aae-261668bfe53d" providerId="ADAL" clId="{EA0C8B0A-0DDD-4863-B9BC-331CF9A81264}" dt="2024-11-10T18:12:21.219" v="156" actId="26606"/>
          <ac:spMkLst>
            <pc:docMk/>
            <pc:sldMk cId="337013189" sldId="256"/>
            <ac:spMk id="36" creationId="{6428145A-0D28-4D99-ADCE-27370688DE66}"/>
          </ac:spMkLst>
        </pc:spChg>
        <pc:spChg chg="add del">
          <ac:chgData name="Nathalie Leenders" userId="77546dea-0232-4d8f-8aae-261668bfe53d" providerId="ADAL" clId="{EA0C8B0A-0DDD-4863-B9BC-331CF9A81264}" dt="2024-11-10T18:12:21.219" v="156" actId="26606"/>
          <ac:spMkLst>
            <pc:docMk/>
            <pc:sldMk cId="337013189" sldId="256"/>
            <ac:spMk id="38" creationId="{E01DAC29-F89D-4AA8-87C4-DBC8B397BDA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37013189" sldId="256"/>
            <ac:spMk id="40" creationId="{D512AA75-CE2F-405F-9BDC-DDA374F8C5DB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37013189" sldId="256"/>
            <ac:spMk id="44" creationId="{3717E301-9A1C-441F-BCE3-A7978A1C31F2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37013189" sldId="256"/>
            <ac:spMk id="45" creationId="{4C92FBE1-7876-42B4-BB11-46FF68221E5C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37013189" sldId="256"/>
            <ac:spMk id="46" creationId="{36D3E543-BA33-4032-9109-5319CFC6E57F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37013189" sldId="256"/>
            <ac:spMk id="48" creationId="{01C0974B-9596-486D-A3E1-C514881CAA92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37013189" sldId="256"/>
            <ac:spMk id="50" creationId="{C847CE57-4E8E-44ED-8880-7121DD7E6D2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37013189" sldId="256"/>
            <ac:spMk id="51" creationId="{CE5DA429-7B11-42AB-B0D2-6A26BA9CBF67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37013189" sldId="256"/>
            <ac:spMk id="52" creationId="{6EAFF8FD-6C40-4AAF-A821-6BF662704D2C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37013189" sldId="256"/>
            <ac:spMk id="53" creationId="{E944E3A2-9CEB-4AC5-BC4E-8CA6E0D4FB5A}"/>
          </ac:spMkLst>
        </pc:spChg>
        <pc:grpChg chg="add mod">
          <ac:chgData name="Nathalie Leenders" userId="77546dea-0232-4d8f-8aae-261668bfe53d" providerId="ADAL" clId="{EA0C8B0A-0DDD-4863-B9BC-331CF9A81264}" dt="2024-11-10T18:12:21.246" v="157" actId="26606"/>
          <ac:grpSpMkLst>
            <pc:docMk/>
            <pc:sldMk cId="337013189" sldId="256"/>
            <ac:grpSpMk id="6" creationId="{186460E7-7932-8FA7-B127-AF5061CDEB6A}"/>
          </ac:grpSpMkLst>
        </pc:grpChg>
        <pc:picChg chg="mod">
          <ac:chgData name="Nathalie Leenders" userId="77546dea-0232-4d8f-8aae-261668bfe53d" providerId="ADAL" clId="{EA0C8B0A-0DDD-4863-B9BC-331CF9A81264}" dt="2024-11-10T18:12:21.246" v="157" actId="26606"/>
          <ac:picMkLst>
            <pc:docMk/>
            <pc:sldMk cId="337013189" sldId="256"/>
            <ac:picMk id="5" creationId="{726B49F2-7F7E-6849-2144-B607C4AAE360}"/>
          </ac:picMkLst>
        </pc:picChg>
        <pc:picChg chg="del">
          <ac:chgData name="Nathalie Leenders" userId="77546dea-0232-4d8f-8aae-261668bfe53d" providerId="ADAL" clId="{EA0C8B0A-0DDD-4863-B9BC-331CF9A81264}" dt="2024-11-10T18:01:56.714" v="33" actId="478"/>
          <ac:picMkLst>
            <pc:docMk/>
            <pc:sldMk cId="337013189" sldId="256"/>
            <ac:picMk id="11" creationId="{157D0F5E-9B13-3648-90FF-C9435A598BA5}"/>
          </ac:picMkLst>
        </pc:picChg>
        <pc:picChg chg="del">
          <ac:chgData name="Nathalie Leenders" userId="77546dea-0232-4d8f-8aae-261668bfe53d" providerId="ADAL" clId="{EA0C8B0A-0DDD-4863-B9BC-331CF9A81264}" dt="2024-11-10T18:01:54.743" v="32" actId="478"/>
          <ac:picMkLst>
            <pc:docMk/>
            <pc:sldMk cId="337013189" sldId="256"/>
            <ac:picMk id="13" creationId="{BBBFB08D-528B-EE4D-B3D1-58292937CDA4}"/>
          </ac:picMkLst>
        </pc:picChg>
        <pc:picChg chg="add del">
          <ac:chgData name="Nathalie Leenders" userId="77546dea-0232-4d8f-8aae-261668bfe53d" providerId="ADAL" clId="{EA0C8B0A-0DDD-4863-B9BC-331CF9A81264}" dt="2024-11-10T18:12:21.219" v="156" actId="26606"/>
          <ac:picMkLst>
            <pc:docMk/>
            <pc:sldMk cId="337013189" sldId="256"/>
            <ac:picMk id="14" creationId="{01A3CA1B-1530-4046-A299-90F41FE7FBFA}"/>
          </ac:picMkLst>
        </pc:picChg>
        <pc:picChg chg="del">
          <ac:chgData name="Nathalie Leenders" userId="77546dea-0232-4d8f-8aae-261668bfe53d" providerId="ADAL" clId="{EA0C8B0A-0DDD-4863-B9BC-331CF9A81264}" dt="2024-11-10T18:01:53.965" v="31" actId="478"/>
          <ac:picMkLst>
            <pc:docMk/>
            <pc:sldMk cId="337013189" sldId="256"/>
            <ac:picMk id="15" creationId="{73ADB1EA-3166-EF47-88E3-0DD1D9AF8F76}"/>
          </ac:picMkLst>
        </pc:picChg>
        <pc:picChg chg="add del">
          <ac:chgData name="Nathalie Leenders" userId="77546dea-0232-4d8f-8aae-261668bfe53d" providerId="ADAL" clId="{EA0C8B0A-0DDD-4863-B9BC-331CF9A81264}" dt="2024-11-10T18:12:21.219" v="156" actId="26606"/>
          <ac:picMkLst>
            <pc:docMk/>
            <pc:sldMk cId="337013189" sldId="256"/>
            <ac:picMk id="16" creationId="{785DE991-651A-4067-9345-354591453204}"/>
          </ac:picMkLst>
        </pc:picChg>
        <pc:picChg chg="add del">
          <ac:chgData name="Nathalie Leenders" userId="77546dea-0232-4d8f-8aae-261668bfe53d" providerId="ADAL" clId="{EA0C8B0A-0DDD-4863-B9BC-331CF9A81264}" dt="2024-11-10T18:12:21.219" v="156" actId="26606"/>
          <ac:picMkLst>
            <pc:docMk/>
            <pc:sldMk cId="337013189" sldId="256"/>
            <ac:picMk id="18" creationId="{B1A7D09E-FC38-41AC-AD2B-A9DCCFCBE681}"/>
          </ac:picMkLst>
        </pc:picChg>
        <pc:picChg chg="add del">
          <ac:chgData name="Nathalie Leenders" userId="77546dea-0232-4d8f-8aae-261668bfe53d" providerId="ADAL" clId="{EA0C8B0A-0DDD-4863-B9BC-331CF9A81264}" dt="2024-11-10T18:12:21.219" v="156" actId="26606"/>
          <ac:picMkLst>
            <pc:docMk/>
            <pc:sldMk cId="337013189" sldId="256"/>
            <ac:picMk id="26" creationId="{570CB42E-9381-4467-808D-9C9C9B347B64}"/>
          </ac:picMkLst>
        </pc:picChg>
        <pc:picChg chg="add del">
          <ac:chgData name="Nathalie Leenders" userId="77546dea-0232-4d8f-8aae-261668bfe53d" providerId="ADAL" clId="{EA0C8B0A-0DDD-4863-B9BC-331CF9A81264}" dt="2024-11-10T18:12:21.219" v="156" actId="26606"/>
          <ac:picMkLst>
            <pc:docMk/>
            <pc:sldMk cId="337013189" sldId="256"/>
            <ac:picMk id="28" creationId="{797E5EB0-850D-4E1E-B5E1-15BDE5953C34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37013189" sldId="256"/>
            <ac:picMk id="41" creationId="{01A3CA1B-1530-4046-A299-90F41FE7FBF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37013189" sldId="256"/>
            <ac:picMk id="42" creationId="{785DE991-651A-4067-9345-354591453204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37013189" sldId="256"/>
            <ac:picMk id="43" creationId="{B1A7D09E-FC38-41AC-AD2B-A9DCCFCBE681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37013189" sldId="256"/>
            <ac:picMk id="47" creationId="{5FE5D011-1EA2-47A4-9FF2-F24B648C7B96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37013189" sldId="256"/>
            <ac:picMk id="49" creationId="{40CFD553-8190-49A5-9B73-4E52075A19A0}"/>
          </ac:picMkLst>
        </pc:picChg>
      </pc:sldChg>
      <pc:sldChg chg="addSp delSp modSp mod setBg modClrScheme delDesignElem chgLayout">
        <pc:chgData name="Nathalie Leenders" userId="77546dea-0232-4d8f-8aae-261668bfe53d" providerId="ADAL" clId="{EA0C8B0A-0DDD-4863-B9BC-331CF9A81264}" dt="2024-11-17T15:01:11.790" v="1344"/>
        <pc:sldMkLst>
          <pc:docMk/>
          <pc:sldMk cId="4017916208" sldId="260"/>
        </pc:sldMkLst>
        <pc:spChg chg="mod">
          <ac:chgData name="Nathalie Leenders" userId="77546dea-0232-4d8f-8aae-261668bfe53d" providerId="ADAL" clId="{EA0C8B0A-0DDD-4863-B9BC-331CF9A81264}" dt="2024-11-17T15:00:38.949" v="1340" actId="26606"/>
          <ac:spMkLst>
            <pc:docMk/>
            <pc:sldMk cId="4017916208" sldId="260"/>
            <ac:spMk id="10" creationId="{DF50AAD5-A789-D646-94ED-17F3DC49C016}"/>
          </ac:spMkLst>
        </pc:spChg>
        <pc:spChg chg="mod">
          <ac:chgData name="Nathalie Leenders" userId="77546dea-0232-4d8f-8aae-261668bfe53d" providerId="ADAL" clId="{EA0C8B0A-0DDD-4863-B9BC-331CF9A81264}" dt="2024-11-17T15:00:38.949" v="1340" actId="26606"/>
          <ac:spMkLst>
            <pc:docMk/>
            <pc:sldMk cId="4017916208" sldId="260"/>
            <ac:spMk id="12" creationId="{372BEAA4-B433-FA47-A6AF-6EE06A3DE2D5}"/>
          </ac:spMkLst>
        </pc:spChg>
        <pc:spChg chg="add del">
          <ac:chgData name="Nathalie Leenders" userId="77546dea-0232-4d8f-8aae-261668bfe53d" providerId="ADAL" clId="{EA0C8B0A-0DDD-4863-B9BC-331CF9A81264}" dt="2024-11-17T15:01:11.790" v="1344"/>
          <ac:spMkLst>
            <pc:docMk/>
            <pc:sldMk cId="4017916208" sldId="260"/>
            <ac:spMk id="22" creationId="{50E53EDA-3B94-4F6B-9E86-D3BB9EBB9616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017916208" sldId="260"/>
            <ac:spMk id="23" creationId="{DC0D803F-BF83-4194-8691-90B027BDF57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017916208" sldId="260"/>
            <ac:spMk id="25" creationId="{4316132F-CC4B-4C96-9C75-95DC7CD4896E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017916208" sldId="260"/>
            <ac:spMk id="27" creationId="{4B0FA309-807F-4C17-98EF-A3BA7388E213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017916208" sldId="260"/>
            <ac:spMk id="31" creationId="{C8FA1749-B91A-40E7-AD01-0B9C9C6AF74E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017916208" sldId="260"/>
            <ac:spMk id="35" creationId="{700676C8-6DE8-47DD-9A23-D42063A12E10}"/>
          </ac:spMkLst>
        </pc:spChg>
        <pc:picChg chg="del">
          <ac:chgData name="Nathalie Leenders" userId="77546dea-0232-4d8f-8aae-261668bfe53d" providerId="ADAL" clId="{EA0C8B0A-0DDD-4863-B9BC-331CF9A81264}" dt="2024-11-10T18:02:50.370" v="40" actId="478"/>
          <ac:picMkLst>
            <pc:docMk/>
            <pc:sldMk cId="4017916208" sldId="260"/>
            <ac:picMk id="13" creationId="{4E9508BD-E2C9-B645-B2B8-330597557F27}"/>
          </ac:picMkLst>
        </pc:picChg>
        <pc:picChg chg="add del">
          <ac:chgData name="Nathalie Leenders" userId="77546dea-0232-4d8f-8aae-261668bfe53d" providerId="ADAL" clId="{EA0C8B0A-0DDD-4863-B9BC-331CF9A81264}" dt="2024-11-17T15:00:38.926" v="1339" actId="26606"/>
          <ac:picMkLst>
            <pc:docMk/>
            <pc:sldMk cId="4017916208" sldId="260"/>
            <ac:picMk id="14" creationId="{A92D99C7-E410-EC7C-E247-18C9D2B36C76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017916208" sldId="260"/>
            <ac:picMk id="17" creationId="{AC3E6C53-102E-4ACA-BCBB-3CC973B99486}"/>
          </ac:picMkLst>
        </pc:picChg>
        <pc:picChg chg="add del">
          <ac:chgData name="Nathalie Leenders" userId="77546dea-0232-4d8f-8aae-261668bfe53d" providerId="ADAL" clId="{EA0C8B0A-0DDD-4863-B9BC-331CF9A81264}" dt="2024-11-17T15:00:38.926" v="1339" actId="26606"/>
          <ac:picMkLst>
            <pc:docMk/>
            <pc:sldMk cId="4017916208" sldId="260"/>
            <ac:picMk id="18" creationId="{AF5DAC7F-B72E-4788-88FC-638A285D90C4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017916208" sldId="260"/>
            <ac:picMk id="19" creationId="{E4655D52-F2FA-4137-8A31-499A4FE62913}"/>
          </ac:picMkLst>
        </pc:picChg>
        <pc:picChg chg="add del">
          <ac:chgData name="Nathalie Leenders" userId="77546dea-0232-4d8f-8aae-261668bfe53d" providerId="ADAL" clId="{EA0C8B0A-0DDD-4863-B9BC-331CF9A81264}" dt="2024-11-17T15:01:11.790" v="1344"/>
          <ac:picMkLst>
            <pc:docMk/>
            <pc:sldMk cId="4017916208" sldId="260"/>
            <ac:picMk id="20" creationId="{A17F7527-5AC0-479A-B79F-9CF463410490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017916208" sldId="260"/>
            <ac:picMk id="21" creationId="{8519FA1D-01C2-425F-B9AA-D69B4DD0A1E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017916208" sldId="260"/>
            <ac:picMk id="29" creationId="{2642A87B-CAE9-4F8F-B293-28388E45D9EE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017916208" sldId="260"/>
            <ac:picMk id="33" creationId="{3B7A934F-FFF7-4353-83D3-4EF66E93EEF8}"/>
          </ac:picMkLst>
        </pc:picChg>
        <pc:cxnChg chg="add del">
          <ac:chgData name="Nathalie Leenders" userId="77546dea-0232-4d8f-8aae-261668bfe53d" providerId="ADAL" clId="{EA0C8B0A-0DDD-4863-B9BC-331CF9A81264}" dt="2024-11-17T15:01:11.790" v="1344"/>
          <ac:cxnSpMkLst>
            <pc:docMk/>
            <pc:sldMk cId="4017916208" sldId="260"/>
            <ac:cxnSpMk id="24" creationId="{30EFD79F-7790-479B-B7DB-BD0D8C101DDD}"/>
          </ac:cxnSpMkLst>
        </pc:cxnChg>
      </pc:sldChg>
      <pc:sldChg chg="del">
        <pc:chgData name="Nathalie Leenders" userId="77546dea-0232-4d8f-8aae-261668bfe53d" providerId="ADAL" clId="{EA0C8B0A-0DDD-4863-B9BC-331CF9A81264}" dt="2024-11-10T18:01:51.535" v="30" actId="2696"/>
        <pc:sldMkLst>
          <pc:docMk/>
          <pc:sldMk cId="2199410723" sldId="265"/>
        </pc:sldMkLst>
      </pc:sldChg>
      <pc:sldChg chg="del">
        <pc:chgData name="Nathalie Leenders" userId="77546dea-0232-4d8f-8aae-261668bfe53d" providerId="ADAL" clId="{EA0C8B0A-0DDD-4863-B9BC-331CF9A81264}" dt="2024-11-10T18:04:12.052" v="60" actId="2696"/>
        <pc:sldMkLst>
          <pc:docMk/>
          <pc:sldMk cId="3921014679" sldId="266"/>
        </pc:sldMkLst>
      </pc:sldChg>
      <pc:sldChg chg="addSp delSp modSp del mod modClrScheme chgLayout">
        <pc:chgData name="Nathalie Leenders" userId="77546dea-0232-4d8f-8aae-261668bfe53d" providerId="ADAL" clId="{EA0C8B0A-0DDD-4863-B9BC-331CF9A81264}" dt="2024-11-17T14:58:43.494" v="1328" actId="2696"/>
        <pc:sldMkLst>
          <pc:docMk/>
          <pc:sldMk cId="365334912" sldId="308"/>
        </pc:sldMkLst>
        <pc:spChg chg="mod">
          <ac:chgData name="Nathalie Leenders" userId="77546dea-0232-4d8f-8aae-261668bfe53d" providerId="ADAL" clId="{EA0C8B0A-0DDD-4863-B9BC-331CF9A81264}" dt="2024-11-11T16:56:28.183" v="1035" actId="1076"/>
          <ac:spMkLst>
            <pc:docMk/>
            <pc:sldMk cId="365334912" sldId="308"/>
            <ac:spMk id="2" creationId="{CE284043-4EEB-E829-A319-974ABBE939B3}"/>
          </ac:spMkLst>
        </pc:spChg>
        <pc:spChg chg="mod ord">
          <ac:chgData name="Nathalie Leenders" userId="77546dea-0232-4d8f-8aae-261668bfe53d" providerId="ADAL" clId="{EA0C8B0A-0DDD-4863-B9BC-331CF9A81264}" dt="2024-11-17T14:58:20.051" v="1317"/>
          <ac:spMkLst>
            <pc:docMk/>
            <pc:sldMk cId="365334912" sldId="308"/>
            <ac:spMk id="3" creationId="{0115FF41-AFA4-4D25-AB42-AB034F4B4FEC}"/>
          </ac:spMkLst>
        </pc:spChg>
        <pc:spChg chg="mod ord">
          <ac:chgData name="Nathalie Leenders" userId="77546dea-0232-4d8f-8aae-261668bfe53d" providerId="ADAL" clId="{EA0C8B0A-0DDD-4863-B9BC-331CF9A81264}" dt="2024-11-11T16:58:41.786" v="1080" actId="20577"/>
          <ac:spMkLst>
            <pc:docMk/>
            <pc:sldMk cId="365334912" sldId="308"/>
            <ac:spMk id="4" creationId="{B0881FA9-F3B0-4912-B0E1-352094195C30}"/>
          </ac:spMkLst>
        </pc:spChg>
        <pc:picChg chg="mod">
          <ac:chgData name="Nathalie Leenders" userId="77546dea-0232-4d8f-8aae-261668bfe53d" providerId="ADAL" clId="{EA0C8B0A-0DDD-4863-B9BC-331CF9A81264}" dt="2024-11-11T16:56:34.385" v="1036" actId="1076"/>
          <ac:picMkLst>
            <pc:docMk/>
            <pc:sldMk cId="365334912" sldId="308"/>
            <ac:picMk id="5" creationId="{71D07D7A-6FB5-1781-2252-C1AD59DFD950}"/>
          </ac:picMkLst>
        </pc:picChg>
        <pc:picChg chg="mod">
          <ac:chgData name="Nathalie Leenders" userId="77546dea-0232-4d8f-8aae-261668bfe53d" providerId="ADAL" clId="{EA0C8B0A-0DDD-4863-B9BC-331CF9A81264}" dt="2024-11-11T16:58:01.520" v="1051" actId="1076"/>
          <ac:picMkLst>
            <pc:docMk/>
            <pc:sldMk cId="365334912" sldId="308"/>
            <ac:picMk id="6" creationId="{ED4BE41A-E533-2634-FF2C-3FEE464F6F94}"/>
          </ac:picMkLst>
        </pc:picChg>
        <pc:picChg chg="del">
          <ac:chgData name="Nathalie Leenders" userId="77546dea-0232-4d8f-8aae-261668bfe53d" providerId="ADAL" clId="{EA0C8B0A-0DDD-4863-B9BC-331CF9A81264}" dt="2024-11-10T18:01:22.714" v="9" actId="478"/>
          <ac:picMkLst>
            <pc:docMk/>
            <pc:sldMk cId="365334912" sldId="308"/>
            <ac:picMk id="7" creationId="{21A35EA9-0208-0A36-AEA3-1B2C92B4A9F8}"/>
          </ac:picMkLst>
        </pc:picChg>
        <pc:picChg chg="add mod">
          <ac:chgData name="Nathalie Leenders" userId="77546dea-0232-4d8f-8aae-261668bfe53d" providerId="ADAL" clId="{EA0C8B0A-0DDD-4863-B9BC-331CF9A81264}" dt="2024-11-11T16:58:07.662" v="1053" actId="1076"/>
          <ac:picMkLst>
            <pc:docMk/>
            <pc:sldMk cId="365334912" sldId="308"/>
            <ac:picMk id="7" creationId="{7F7278FB-1507-CCC6-B952-650CA7446511}"/>
          </ac:picMkLst>
        </pc:picChg>
        <pc:picChg chg="mod ord">
          <ac:chgData name="Nathalie Leenders" userId="77546dea-0232-4d8f-8aae-261668bfe53d" providerId="ADAL" clId="{EA0C8B0A-0DDD-4863-B9BC-331CF9A81264}" dt="2024-11-17T14:58:20.051" v="1317"/>
          <ac:picMkLst>
            <pc:docMk/>
            <pc:sldMk cId="365334912" sldId="308"/>
            <ac:picMk id="8" creationId="{B53D1AAB-32B2-4F04-828F-AB1C758AF004}"/>
          </ac:picMkLst>
        </pc:picChg>
        <pc:picChg chg="add mod">
          <ac:chgData name="Nathalie Leenders" userId="77546dea-0232-4d8f-8aae-261668bfe53d" providerId="ADAL" clId="{EA0C8B0A-0DDD-4863-B9BC-331CF9A81264}" dt="2024-11-11T16:58:53.297" v="1081" actId="1076"/>
          <ac:picMkLst>
            <pc:docMk/>
            <pc:sldMk cId="365334912" sldId="308"/>
            <ac:picMk id="9" creationId="{42165059-DFBB-97AE-C4A4-D2B67C9770FC}"/>
          </ac:picMkLst>
        </pc:picChg>
        <pc:picChg chg="del">
          <ac:chgData name="Nathalie Leenders" userId="77546dea-0232-4d8f-8aae-261668bfe53d" providerId="ADAL" clId="{EA0C8B0A-0DDD-4863-B9BC-331CF9A81264}" dt="2024-11-10T18:01:47.023" v="29" actId="478"/>
          <ac:picMkLst>
            <pc:docMk/>
            <pc:sldMk cId="365334912" sldId="308"/>
            <ac:picMk id="9" creationId="{C7093825-54A6-2B1A-2CD8-E7CBFBA86A03}"/>
          </ac:picMkLst>
        </pc:picChg>
        <pc:picChg chg="add mod">
          <ac:chgData name="Nathalie Leenders" userId="77546dea-0232-4d8f-8aae-261668bfe53d" providerId="ADAL" clId="{EA0C8B0A-0DDD-4863-B9BC-331CF9A81264}" dt="2024-11-11T16:57:48.132" v="1049" actId="1076"/>
          <ac:picMkLst>
            <pc:docMk/>
            <pc:sldMk cId="365334912" sldId="308"/>
            <ac:picMk id="10" creationId="{DFC30942-FE70-3D7F-1FE5-0037FF5F236D}"/>
          </ac:picMkLst>
        </pc:picChg>
      </pc:sldChg>
      <pc:sldChg chg="addSp delSp modSp mod setBg addAnim delAnim delDesignElem">
        <pc:chgData name="Nathalie Leenders" userId="77546dea-0232-4d8f-8aae-261668bfe53d" providerId="ADAL" clId="{EA0C8B0A-0DDD-4863-B9BC-331CF9A81264}" dt="2024-11-17T15:01:51.281" v="1348" actId="26606"/>
        <pc:sldMkLst>
          <pc:docMk/>
          <pc:sldMk cId="2227882511" sldId="309"/>
        </pc:sldMkLst>
        <pc:spChg chg="mod">
          <ac:chgData name="Nathalie Leenders" userId="77546dea-0232-4d8f-8aae-261668bfe53d" providerId="ADAL" clId="{EA0C8B0A-0DDD-4863-B9BC-331CF9A81264}" dt="2024-11-17T15:01:51.281" v="1348" actId="26606"/>
          <ac:spMkLst>
            <pc:docMk/>
            <pc:sldMk cId="2227882511" sldId="309"/>
            <ac:spMk id="2" creationId="{C5F2FB0B-15EC-453B-BC9B-69AD35DDCEA3}"/>
          </ac:spMkLst>
        </pc:spChg>
        <pc:spChg chg="mod">
          <ac:chgData name="Nathalie Leenders" userId="77546dea-0232-4d8f-8aae-261668bfe53d" providerId="ADAL" clId="{EA0C8B0A-0DDD-4863-B9BC-331CF9A81264}" dt="2024-11-17T15:01:51.281" v="1348" actId="26606"/>
          <ac:spMkLst>
            <pc:docMk/>
            <pc:sldMk cId="2227882511" sldId="309"/>
            <ac:spMk id="3" creationId="{05408798-0DB3-46BF-880E-7BB904D700F6}"/>
          </ac:spMkLst>
        </pc:spChg>
        <pc:spChg chg="add">
          <ac:chgData name="Nathalie Leenders" userId="77546dea-0232-4d8f-8aae-261668bfe53d" providerId="ADAL" clId="{EA0C8B0A-0DDD-4863-B9BC-331CF9A81264}" dt="2024-11-17T15:01:51.281" v="1348" actId="26606"/>
          <ac:spMkLst>
            <pc:docMk/>
            <pc:sldMk cId="2227882511" sldId="309"/>
            <ac:spMk id="5" creationId="{3D1E5586-8BB5-40F6-96C3-2E87DD7CE5C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227882511" sldId="309"/>
            <ac:spMk id="16" creationId="{78C9D07A-5A22-4E55-B18A-47CF07E5080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227882511" sldId="309"/>
            <ac:spMk id="18" creationId="{3D71E629-0739-4A59-972B-A9E9A4500E3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227882511" sldId="309"/>
            <ac:spMk id="20" creationId="{2F84762E-7FCC-4EAF-B9E7-CE7214491E0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227882511" sldId="309"/>
            <ac:spMk id="24" creationId="{A1038667-0C3F-4764-A24D-DA9D9B47485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227882511" sldId="309"/>
            <ac:spMk id="28" creationId="{571EEFCA-9235-4BC2-85C3-A4EC6EE57AC4}"/>
          </ac:spMkLst>
        </pc:spChg>
        <pc:picChg chg="del">
          <ac:chgData name="Nathalie Leenders" userId="77546dea-0232-4d8f-8aae-261668bfe53d" providerId="ADAL" clId="{EA0C8B0A-0DDD-4863-B9BC-331CF9A81264}" dt="2024-11-10T18:03:06.616" v="44" actId="478"/>
          <ac:picMkLst>
            <pc:docMk/>
            <pc:sldMk cId="2227882511" sldId="309"/>
            <ac:picMk id="4" creationId="{6BAD3C20-1C8E-8F8F-544E-D9EACFF90E4D}"/>
          </ac:picMkLst>
        </pc:picChg>
        <pc:picChg chg="add del">
          <ac:chgData name="Nathalie Leenders" userId="77546dea-0232-4d8f-8aae-261668bfe53d" providerId="ADAL" clId="{EA0C8B0A-0DDD-4863-B9BC-331CF9A81264}" dt="2024-11-17T15:01:44.965" v="1347" actId="478"/>
          <ac:picMkLst>
            <pc:docMk/>
            <pc:sldMk cId="2227882511" sldId="309"/>
            <ac:picMk id="7" creationId="{431A58CB-A634-3392-9A4D-7254B1DD3106}"/>
          </ac:picMkLst>
        </pc:picChg>
        <pc:picChg chg="add">
          <ac:chgData name="Nathalie Leenders" userId="77546dea-0232-4d8f-8aae-261668bfe53d" providerId="ADAL" clId="{EA0C8B0A-0DDD-4863-B9BC-331CF9A81264}" dt="2024-11-17T15:01:51.281" v="1348" actId="26606"/>
          <ac:picMkLst>
            <pc:docMk/>
            <pc:sldMk cId="2227882511" sldId="309"/>
            <ac:picMk id="8" creationId="{18BD78ED-75E1-4879-B369-BC61F7C45E22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227882511" sldId="309"/>
            <ac:picMk id="10" creationId="{5321D838-2C7E-4177-9DD3-DAC78324A2B2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227882511" sldId="309"/>
            <ac:picMk id="12" creationId="{0146E45C-1450-4186-B501-74F221F897A8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227882511" sldId="309"/>
            <ac:picMk id="14" creationId="{EEDDA48B-BC04-4915-ADA3-A1A9522EB0D1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227882511" sldId="309"/>
            <ac:picMk id="22" creationId="{927A1389-2A5D-4886-AD82-F213767E673F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227882511" sldId="309"/>
            <ac:picMk id="26" creationId="{6AC2195B-895A-4535-8ECD-9F5B669C5CA5}"/>
          </ac:picMkLst>
        </pc:picChg>
        <pc:cxnChg chg="add">
          <ac:chgData name="Nathalie Leenders" userId="77546dea-0232-4d8f-8aae-261668bfe53d" providerId="ADAL" clId="{EA0C8B0A-0DDD-4863-B9BC-331CF9A81264}" dt="2024-11-17T15:01:51.281" v="1348" actId="26606"/>
          <ac:cxnSpMkLst>
            <pc:docMk/>
            <pc:sldMk cId="2227882511" sldId="309"/>
            <ac:cxnSpMk id="6" creationId="{8A832D40-B9E2-4CE7-9E0A-B35591EA2035}"/>
          </ac:cxnSpMkLst>
        </pc:cxnChg>
      </pc:sldChg>
      <pc:sldChg chg="addSp delSp modSp add mod ord setBg addAnim delDesignElem">
        <pc:chgData name="Nathalie Leenders" userId="77546dea-0232-4d8f-8aae-261668bfe53d" providerId="ADAL" clId="{EA0C8B0A-0DDD-4863-B9BC-331CF9A81264}" dt="2024-11-17T15:25:27.927" v="1694"/>
        <pc:sldMkLst>
          <pc:docMk/>
          <pc:sldMk cId="927313156" sldId="312"/>
        </pc:sldMkLst>
        <pc:spChg chg="add del mod">
          <ac:chgData name="Nathalie Leenders" userId="77546dea-0232-4d8f-8aae-261668bfe53d" providerId="ADAL" clId="{EA0C8B0A-0DDD-4863-B9BC-331CF9A81264}" dt="2024-11-17T15:25:19.882" v="1690" actId="26606"/>
          <ac:spMkLst>
            <pc:docMk/>
            <pc:sldMk cId="927313156" sldId="312"/>
            <ac:spMk id="4" creationId="{079A18C8-F2B8-110F-6239-A7331F01E24D}"/>
          </ac:spMkLst>
        </pc:spChg>
        <pc:spChg chg="add del mod">
          <ac:chgData name="Nathalie Leenders" userId="77546dea-0232-4d8f-8aae-261668bfe53d" providerId="ADAL" clId="{EA0C8B0A-0DDD-4863-B9BC-331CF9A81264}" dt="2024-11-10T18:10:39.863" v="135" actId="478"/>
          <ac:spMkLst>
            <pc:docMk/>
            <pc:sldMk cId="927313156" sldId="312"/>
            <ac:spMk id="5" creationId="{7C33FD7C-8270-5AF6-E644-E9C2A1C83304}"/>
          </ac:spMkLst>
        </pc:spChg>
        <pc:spChg chg="mod ord">
          <ac:chgData name="Nathalie Leenders" userId="77546dea-0232-4d8f-8aae-261668bfe53d" providerId="ADAL" clId="{EA0C8B0A-0DDD-4863-B9BC-331CF9A81264}" dt="2024-11-17T15:25:27.925" v="1693" actId="26606"/>
          <ac:spMkLst>
            <pc:docMk/>
            <pc:sldMk cId="927313156" sldId="312"/>
            <ac:spMk id="6" creationId="{FF777B66-94CB-491C-AC6B-BDAC98E21D57}"/>
          </ac:spMkLst>
        </pc:spChg>
        <pc:spChg chg="mod ord">
          <ac:chgData name="Nathalie Leenders" userId="77546dea-0232-4d8f-8aae-261668bfe53d" providerId="ADAL" clId="{EA0C8B0A-0DDD-4863-B9BC-331CF9A81264}" dt="2024-11-17T15:25:27.925" v="1693" actId="26606"/>
          <ac:spMkLst>
            <pc:docMk/>
            <pc:sldMk cId="927313156" sldId="312"/>
            <ac:spMk id="7" creationId="{42AF1107-8D35-4E35-93C7-D3640946F742}"/>
          </ac:spMkLst>
        </pc:spChg>
        <pc:spChg chg="add del mod">
          <ac:chgData name="Nathalie Leenders" userId="77546dea-0232-4d8f-8aae-261668bfe53d" providerId="ADAL" clId="{EA0C8B0A-0DDD-4863-B9BC-331CF9A81264}" dt="2024-11-17T15:25:19.882" v="1690" actId="26606"/>
          <ac:spMkLst>
            <pc:docMk/>
            <pc:sldMk cId="927313156" sldId="312"/>
            <ac:spMk id="8" creationId="{94D22A4D-77D5-0420-6AB9-94477CEE0680}"/>
          </ac:spMkLst>
        </pc:spChg>
        <pc:spChg chg="add del mod">
          <ac:chgData name="Nathalie Leenders" userId="77546dea-0232-4d8f-8aae-261668bfe53d" providerId="ADAL" clId="{EA0C8B0A-0DDD-4863-B9BC-331CF9A81264}" dt="2024-11-10T18:10:44.913" v="138" actId="26606"/>
          <ac:spMkLst>
            <pc:docMk/>
            <pc:sldMk cId="927313156" sldId="312"/>
            <ac:spMk id="12" creationId="{502C5EE0-C15D-C7A7-9D57-6AA3A1520778}"/>
          </ac:spMkLst>
        </pc:spChg>
        <pc:spChg chg="add del">
          <ac:chgData name="Nathalie Leenders" userId="77546dea-0232-4d8f-8aae-261668bfe53d" providerId="ADAL" clId="{EA0C8B0A-0DDD-4863-B9BC-331CF9A81264}" dt="2024-11-17T15:25:27.925" v="1693" actId="26606"/>
          <ac:spMkLst>
            <pc:docMk/>
            <pc:sldMk cId="927313156" sldId="312"/>
            <ac:spMk id="5127" creationId="{21A9DD7E-0EAA-435E-8C05-9D434954E150}"/>
          </ac:spMkLst>
        </pc:spChg>
        <pc:spChg chg="add del">
          <ac:chgData name="Nathalie Leenders" userId="77546dea-0232-4d8f-8aae-261668bfe53d" providerId="ADAL" clId="{EA0C8B0A-0DDD-4863-B9BC-331CF9A81264}" dt="2024-11-17T15:25:27.925" v="1693" actId="26606"/>
          <ac:spMkLst>
            <pc:docMk/>
            <pc:sldMk cId="927313156" sldId="312"/>
            <ac:spMk id="5128" creationId="{90F772BE-005F-491B-9171-B1DF9A8EF82B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927313156" sldId="312"/>
            <ac:spMk id="5135" creationId="{2EF22102-83EB-49F5-99EC-1534C57EED3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927313156" sldId="312"/>
            <ac:spMk id="5137" creationId="{0EC250B3-686F-4E97-8FFD-8AE8ECD5DE37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927313156" sldId="312"/>
            <ac:spMk id="5139" creationId="{051B451F-9DD5-4A5A-90B8-11C90CC93677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927313156" sldId="312"/>
            <ac:spMk id="5145" creationId="{13F257CF-45AD-4564-AF51-CEDAA4786AB9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927313156" sldId="312"/>
            <ac:spMk id="5147" creationId="{93D76AED-7D20-4061-8AC1-25828C873917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927313156" sldId="312"/>
            <ac:spMk id="5149" creationId="{20F4BA7B-1C92-49A8-BD52-9DBD81E81E32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927313156" sldId="312"/>
            <ac:spMk id="5151" creationId="{474942DA-ED3B-4AAA-B541-219ADEF8433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927313156" sldId="312"/>
            <ac:spMk id="5153" creationId="{EE6BC664-B276-412B-9A49-3E33213B8606}"/>
          </ac:spMkLst>
        </pc:spChg>
        <pc:spChg chg="add">
          <ac:chgData name="Nathalie Leenders" userId="77546dea-0232-4d8f-8aae-261668bfe53d" providerId="ADAL" clId="{EA0C8B0A-0DDD-4863-B9BC-331CF9A81264}" dt="2024-11-17T15:25:27.925" v="1693" actId="26606"/>
          <ac:spMkLst>
            <pc:docMk/>
            <pc:sldMk cId="927313156" sldId="312"/>
            <ac:spMk id="5227" creationId="{DF43132E-D4DF-4A83-9344-A782D0F5D9F6}"/>
          </ac:spMkLst>
        </pc:spChg>
        <pc:grpChg chg="add del">
          <ac:chgData name="Nathalie Leenders" userId="77546dea-0232-4d8f-8aae-261668bfe53d" providerId="ADAL" clId="{EA0C8B0A-0DDD-4863-B9BC-331CF9A81264}" dt="2024-11-17T15:25:27.925" v="1693" actId="26606"/>
          <ac:grpSpMkLst>
            <pc:docMk/>
            <pc:sldMk cId="927313156" sldId="312"/>
            <ac:grpSpMk id="5130" creationId="{40320278-0158-4CDD-82F9-E6C9C16EC887}"/>
          </ac:grpSpMkLst>
        </pc:grpChg>
        <pc:picChg chg="del mod">
          <ac:chgData name="Nathalie Leenders" userId="77546dea-0232-4d8f-8aae-261668bfe53d" providerId="ADAL" clId="{EA0C8B0A-0DDD-4863-B9BC-331CF9A81264}" dt="2024-11-17T15:25:25.258" v="1692" actId="478"/>
          <ac:picMkLst>
            <pc:docMk/>
            <pc:sldMk cId="927313156" sldId="312"/>
            <ac:picMk id="2" creationId="{19483928-C47B-2C57-EB76-84C57E33010B}"/>
          </ac:picMkLst>
        </pc:picChg>
        <pc:picChg chg="del">
          <ac:chgData name="Nathalie Leenders" userId="77546dea-0232-4d8f-8aae-261668bfe53d" providerId="ADAL" clId="{EA0C8B0A-0DDD-4863-B9BC-331CF9A81264}" dt="2024-11-10T18:10:40.673" v="136" actId="478"/>
          <ac:picMkLst>
            <pc:docMk/>
            <pc:sldMk cId="927313156" sldId="312"/>
            <ac:picMk id="4" creationId="{AA589B99-7E80-72DF-096D-5397CB9C3734}"/>
          </ac:picMkLst>
        </pc:picChg>
        <pc:picChg chg="del">
          <ac:chgData name="Nathalie Leenders" userId="77546dea-0232-4d8f-8aae-261668bfe53d" providerId="ADAL" clId="{EA0C8B0A-0DDD-4863-B9BC-331CF9A81264}" dt="2024-11-10T18:10:37.695" v="133" actId="478"/>
          <ac:picMkLst>
            <pc:docMk/>
            <pc:sldMk cId="927313156" sldId="312"/>
            <ac:picMk id="8" creationId="{6FAB0654-9001-FDD5-B184-DAB0C4EAADF7}"/>
          </ac:picMkLst>
        </pc:picChg>
        <pc:picChg chg="del mod">
          <ac:chgData name="Nathalie Leenders" userId="77546dea-0232-4d8f-8aae-261668bfe53d" providerId="ADAL" clId="{EA0C8B0A-0DDD-4863-B9BC-331CF9A81264}" dt="2024-11-10T18:10:41.098" v="137" actId="478"/>
          <ac:picMkLst>
            <pc:docMk/>
            <pc:sldMk cId="927313156" sldId="312"/>
            <ac:picMk id="9" creationId="{C82DA925-978C-48A9-98AD-0653B7A3D2D9}"/>
          </ac:picMkLst>
        </pc:picChg>
        <pc:picChg chg="del mod">
          <ac:chgData name="Nathalie Leenders" userId="77546dea-0232-4d8f-8aae-261668bfe53d" providerId="ADAL" clId="{EA0C8B0A-0DDD-4863-B9BC-331CF9A81264}" dt="2024-11-10T18:10:38.422" v="134" actId="478"/>
          <ac:picMkLst>
            <pc:docMk/>
            <pc:sldMk cId="927313156" sldId="312"/>
            <ac:picMk id="11" creationId="{E63B7C3F-04A4-43F6-881D-FA11061CBAFA}"/>
          </ac:picMkLst>
        </pc:picChg>
        <pc:picChg chg="del mod">
          <ac:chgData name="Nathalie Leenders" userId="77546dea-0232-4d8f-8aae-261668bfe53d" providerId="ADAL" clId="{EA0C8B0A-0DDD-4863-B9BC-331CF9A81264}" dt="2024-11-17T15:25:16.985" v="1689" actId="478"/>
          <ac:picMkLst>
            <pc:docMk/>
            <pc:sldMk cId="927313156" sldId="312"/>
            <ac:picMk id="13" creationId="{E02C4914-F076-4415-9C5D-A9BDB6CC6110}"/>
          </ac:picMkLst>
        </pc:picChg>
        <pc:picChg chg="del mod">
          <ac:chgData name="Nathalie Leenders" userId="77546dea-0232-4d8f-8aae-261668bfe53d" providerId="ADAL" clId="{EA0C8B0A-0DDD-4863-B9BC-331CF9A81264}" dt="2024-11-17T15:25:16.461" v="1688" actId="478"/>
          <ac:picMkLst>
            <pc:docMk/>
            <pc:sldMk cId="927313156" sldId="312"/>
            <ac:picMk id="15" creationId="{3D15FDC1-74B5-4FD8-BD17-0E2502C411A6}"/>
          </ac:picMkLst>
        </pc:picChg>
        <pc:picChg chg="del mod ord">
          <ac:chgData name="Nathalie Leenders" userId="77546dea-0232-4d8f-8aae-261668bfe53d" providerId="ADAL" clId="{EA0C8B0A-0DDD-4863-B9BC-331CF9A81264}" dt="2024-11-17T15:25:21.745" v="1691" actId="478"/>
          <ac:picMkLst>
            <pc:docMk/>
            <pc:sldMk cId="927313156" sldId="312"/>
            <ac:picMk id="5124" creationId="{2B770028-C87C-8F98-B601-F4FEDB912AC3}"/>
          </ac:picMkLst>
        </pc:picChg>
        <pc:picChg chg="add del">
          <ac:chgData name="Nathalie Leenders" userId="77546dea-0232-4d8f-8aae-261668bfe53d" providerId="ADAL" clId="{EA0C8B0A-0DDD-4863-B9BC-331CF9A81264}" dt="2024-11-17T15:25:27.925" v="1693" actId="26606"/>
          <ac:picMkLst>
            <pc:docMk/>
            <pc:sldMk cId="927313156" sldId="312"/>
            <ac:picMk id="5126" creationId="{83543A10-04EE-49E0-A9DE-22E1FAB9AED9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927313156" sldId="312"/>
            <ac:picMk id="5129" creationId="{2F74CD13-E6E2-4BA1-A746-26D1A485D405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927313156" sldId="312"/>
            <ac:picMk id="5131" creationId="{B346EC20-981A-4C3D-BE3E-545E9E7AA984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927313156" sldId="312"/>
            <ac:picMk id="5133" creationId="{1679C49F-A469-46CB-BDFA-0DD516D5A43D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927313156" sldId="312"/>
            <ac:picMk id="5141" creationId="{F6849804-AEAB-40AC-A061-92831A9F4E8E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927313156" sldId="312"/>
            <ac:picMk id="5143" creationId="{D65D459B-87BB-48ED-841D-560ACDFFB2CC}"/>
          </ac:picMkLst>
        </pc:picChg>
        <pc:picChg chg="add">
          <ac:chgData name="Nathalie Leenders" userId="77546dea-0232-4d8f-8aae-261668bfe53d" providerId="ADAL" clId="{EA0C8B0A-0DDD-4863-B9BC-331CF9A81264}" dt="2024-11-17T15:25:27.925" v="1693" actId="26606"/>
          <ac:picMkLst>
            <pc:docMk/>
            <pc:sldMk cId="927313156" sldId="312"/>
            <ac:picMk id="5225" creationId="{18BD78ED-75E1-4879-B369-BC61F7C45E22}"/>
          </ac:picMkLst>
        </pc:picChg>
        <pc:cxnChg chg="add">
          <ac:chgData name="Nathalie Leenders" userId="77546dea-0232-4d8f-8aae-261668bfe53d" providerId="ADAL" clId="{EA0C8B0A-0DDD-4863-B9BC-331CF9A81264}" dt="2024-11-17T15:25:27.925" v="1693" actId="26606"/>
          <ac:cxnSpMkLst>
            <pc:docMk/>
            <pc:sldMk cId="927313156" sldId="312"/>
            <ac:cxnSpMk id="5229" creationId="{6AA24BC1-1577-4586-AD7A-417660E37253}"/>
          </ac:cxnSpMkLst>
        </pc:cxnChg>
      </pc:sldChg>
      <pc:sldChg chg="delSp mod">
        <pc:chgData name="Nathalie Leenders" userId="77546dea-0232-4d8f-8aae-261668bfe53d" providerId="ADAL" clId="{EA0C8B0A-0DDD-4863-B9BC-331CF9A81264}" dt="2024-11-11T16:22:41.938" v="535" actId="478"/>
        <pc:sldMkLst>
          <pc:docMk/>
          <pc:sldMk cId="2814628411" sldId="2134805581"/>
        </pc:sldMkLst>
        <pc:spChg chg="del">
          <ac:chgData name="Nathalie Leenders" userId="77546dea-0232-4d8f-8aae-261668bfe53d" providerId="ADAL" clId="{EA0C8B0A-0DDD-4863-B9BC-331CF9A81264}" dt="2024-11-11T16:22:41.938" v="535" actId="478"/>
          <ac:spMkLst>
            <pc:docMk/>
            <pc:sldMk cId="2814628411" sldId="2134805581"/>
            <ac:spMk id="3" creationId="{275C507B-3D7E-579C-BD77-63C0866A4C13}"/>
          </ac:spMkLst>
        </pc:spChg>
      </pc:sldChg>
      <pc:sldChg chg="delSp modSp mod">
        <pc:chgData name="Nathalie Leenders" userId="77546dea-0232-4d8f-8aae-261668bfe53d" providerId="ADAL" clId="{EA0C8B0A-0DDD-4863-B9BC-331CF9A81264}" dt="2024-11-17T14:58:20.282" v="1322" actId="27636"/>
        <pc:sldMkLst>
          <pc:docMk/>
          <pc:sldMk cId="2589004764" sldId="2134805605"/>
        </pc:sldMkLst>
        <pc:spChg chg="mod">
          <ac:chgData name="Nathalie Leenders" userId="77546dea-0232-4d8f-8aae-261668bfe53d" providerId="ADAL" clId="{EA0C8B0A-0DDD-4863-B9BC-331CF9A81264}" dt="2024-11-11T16:22:15.279" v="534" actId="255"/>
          <ac:spMkLst>
            <pc:docMk/>
            <pc:sldMk cId="2589004764" sldId="2134805605"/>
            <ac:spMk id="2" creationId="{8EE64AEB-FE81-2B64-C380-B8BF786F686C}"/>
          </ac:spMkLst>
        </pc:spChg>
        <pc:spChg chg="del">
          <ac:chgData name="Nathalie Leenders" userId="77546dea-0232-4d8f-8aae-261668bfe53d" providerId="ADAL" clId="{EA0C8B0A-0DDD-4863-B9BC-331CF9A81264}" dt="2024-11-11T16:07:37.387" v="423" actId="478"/>
          <ac:spMkLst>
            <pc:docMk/>
            <pc:sldMk cId="2589004764" sldId="2134805605"/>
            <ac:spMk id="3" creationId="{B4F4425B-B83A-FD3E-F944-5A2215E9C114}"/>
          </ac:spMkLst>
        </pc:spChg>
        <pc:spChg chg="del">
          <ac:chgData name="Nathalie Leenders" userId="77546dea-0232-4d8f-8aae-261668bfe53d" providerId="ADAL" clId="{EA0C8B0A-0DDD-4863-B9BC-331CF9A81264}" dt="2024-11-11T16:07:28.925" v="420" actId="478"/>
          <ac:spMkLst>
            <pc:docMk/>
            <pc:sldMk cId="2589004764" sldId="2134805605"/>
            <ac:spMk id="5" creationId="{284CE5EA-7DDF-0553-9067-2E3B6EB129C7}"/>
          </ac:spMkLst>
        </pc:spChg>
        <pc:spChg chg="mod">
          <ac:chgData name="Nathalie Leenders" userId="77546dea-0232-4d8f-8aae-261668bfe53d" providerId="ADAL" clId="{EA0C8B0A-0DDD-4863-B9BC-331CF9A81264}" dt="2024-11-17T14:58:20.282" v="1322" actId="27636"/>
          <ac:spMkLst>
            <pc:docMk/>
            <pc:sldMk cId="2589004764" sldId="2134805605"/>
            <ac:spMk id="25" creationId="{3C9FD2FA-30A5-AAC7-131A-646CD7D33E04}"/>
          </ac:spMkLst>
        </pc:spChg>
        <pc:picChg chg="mod">
          <ac:chgData name="Nathalie Leenders" userId="77546dea-0232-4d8f-8aae-261668bfe53d" providerId="ADAL" clId="{EA0C8B0A-0DDD-4863-B9BC-331CF9A81264}" dt="2024-11-11T16:07:39.551" v="424" actId="1076"/>
          <ac:picMkLst>
            <pc:docMk/>
            <pc:sldMk cId="2589004764" sldId="2134805605"/>
            <ac:picMk id="7" creationId="{10CD8BDD-5FDF-FB6C-9227-6AC5ECFC13FC}"/>
          </ac:picMkLst>
        </pc:picChg>
      </pc:sldChg>
      <pc:sldChg chg="addSp delSp modSp mod setBg addAnim delAnim delDesignElem">
        <pc:chgData name="Nathalie Leenders" userId="77546dea-0232-4d8f-8aae-261668bfe53d" providerId="ADAL" clId="{EA0C8B0A-0DDD-4863-B9BC-331CF9A81264}" dt="2024-11-17T15:21:15.871" v="1642" actId="26606"/>
        <pc:sldMkLst>
          <pc:docMk/>
          <pc:sldMk cId="2154087851" sldId="2134805617"/>
        </pc:sldMkLst>
        <pc:spChg chg="mod">
          <ac:chgData name="Nathalie Leenders" userId="77546dea-0232-4d8f-8aae-261668bfe53d" providerId="ADAL" clId="{EA0C8B0A-0DDD-4863-B9BC-331CF9A81264}" dt="2024-11-17T15:21:15.871" v="1642" actId="26606"/>
          <ac:spMkLst>
            <pc:docMk/>
            <pc:sldMk cId="2154087851" sldId="2134805617"/>
            <ac:spMk id="2" creationId="{C5F2FB0B-15EC-453B-BC9B-69AD35DDCEA3}"/>
          </ac:spMkLst>
        </pc:spChg>
        <pc:spChg chg="add del">
          <ac:chgData name="Nathalie Leenders" userId="77546dea-0232-4d8f-8aae-261668bfe53d" providerId="ADAL" clId="{EA0C8B0A-0DDD-4863-B9BC-331CF9A81264}" dt="2024-11-17T15:21:15.848" v="1641" actId="26606"/>
          <ac:spMkLst>
            <pc:docMk/>
            <pc:sldMk cId="2154087851" sldId="2134805617"/>
            <ac:spMk id="4" creationId="{3D1E5586-8BB5-40F6-96C3-2E87DD7CE5C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154087851" sldId="2134805617"/>
            <ac:spMk id="7" creationId="{87C031CB-DEB3-405F-9996-5322C24A6A93}"/>
          </ac:spMkLst>
        </pc:spChg>
        <pc:spChg chg="add">
          <ac:chgData name="Nathalie Leenders" userId="77546dea-0232-4d8f-8aae-261668bfe53d" providerId="ADAL" clId="{EA0C8B0A-0DDD-4863-B9BC-331CF9A81264}" dt="2024-11-17T15:21:15.871" v="1642" actId="26606"/>
          <ac:spMkLst>
            <pc:docMk/>
            <pc:sldMk cId="2154087851" sldId="2134805617"/>
            <ac:spMk id="8" creationId="{0DC895F7-4E59-40FB-87DD-ACE47F94C143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154087851" sldId="2134805617"/>
            <ac:spMk id="13" creationId="{273350E1-40B5-47D9-8DDD-3C2A17B4B6D9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154087851" sldId="2134805617"/>
            <ac:spMk id="17" creationId="{108AC4DC-69B5-4DD1-84BC-850C5A286185}"/>
          </ac:spMkLst>
        </pc:sp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154087851" sldId="2134805617"/>
            <ac:picMk id="9" creationId="{92031F0E-C3FA-4DAF-BD13-4AC665CFF0FC}"/>
          </ac:picMkLst>
        </pc:picChg>
        <pc:picChg chg="add">
          <ac:chgData name="Nathalie Leenders" userId="77546dea-0232-4d8f-8aae-261668bfe53d" providerId="ADAL" clId="{EA0C8B0A-0DDD-4863-B9BC-331CF9A81264}" dt="2024-11-17T15:21:15.871" v="1642" actId="26606"/>
          <ac:picMkLst>
            <pc:docMk/>
            <pc:sldMk cId="2154087851" sldId="2134805617"/>
            <ac:picMk id="10" creationId="{1A4C720E-710D-44F8-A8D7-2BAA61E1814B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154087851" sldId="2134805617"/>
            <ac:picMk id="11" creationId="{BE685C68-BF28-4330-A4FE-33ABD88511AA}"/>
          </ac:picMkLst>
        </pc:picChg>
        <pc:picChg chg="add">
          <ac:chgData name="Nathalie Leenders" userId="77546dea-0232-4d8f-8aae-261668bfe53d" providerId="ADAL" clId="{EA0C8B0A-0DDD-4863-B9BC-331CF9A81264}" dt="2024-11-17T15:21:15.871" v="1642" actId="26606"/>
          <ac:picMkLst>
            <pc:docMk/>
            <pc:sldMk cId="2154087851" sldId="2134805617"/>
            <ac:picMk id="12" creationId="{0531667B-8181-F10E-2848-B977FE7BA0A3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154087851" sldId="2134805617"/>
            <ac:picMk id="15" creationId="{A1500D0A-0DCA-4E06-8B25-618E6299CC9A}"/>
          </ac:picMkLst>
        </pc:picChg>
        <pc:cxnChg chg="add del">
          <ac:chgData name="Nathalie Leenders" userId="77546dea-0232-4d8f-8aae-261668bfe53d" providerId="ADAL" clId="{EA0C8B0A-0DDD-4863-B9BC-331CF9A81264}" dt="2024-11-17T15:21:15.848" v="1641" actId="26606"/>
          <ac:cxnSpMkLst>
            <pc:docMk/>
            <pc:sldMk cId="2154087851" sldId="2134805617"/>
            <ac:cxnSpMk id="5" creationId="{8A832D40-B9E2-4CE7-9E0A-B35591EA2035}"/>
          </ac:cxnSpMkLst>
        </pc:cxnChg>
      </pc:sldChg>
      <pc:sldChg chg="addSp delSp modSp mod setBg delDesignElem">
        <pc:chgData name="Nathalie Leenders" userId="77546dea-0232-4d8f-8aae-261668bfe53d" providerId="ADAL" clId="{EA0C8B0A-0DDD-4863-B9BC-331CF9A81264}" dt="2024-11-17T15:09:01.180" v="1482" actId="26606"/>
        <pc:sldMkLst>
          <pc:docMk/>
          <pc:sldMk cId="782752642" sldId="2134805618"/>
        </pc:sldMkLst>
        <pc:spChg chg="mod">
          <ac:chgData name="Nathalie Leenders" userId="77546dea-0232-4d8f-8aae-261668bfe53d" providerId="ADAL" clId="{EA0C8B0A-0DDD-4863-B9BC-331CF9A81264}" dt="2024-11-17T15:09:01.180" v="1482" actId="26606"/>
          <ac:spMkLst>
            <pc:docMk/>
            <pc:sldMk cId="782752642" sldId="2134805618"/>
            <ac:spMk id="2" creationId="{C5F2FB0B-15EC-453B-BC9B-69AD35DDCEA3}"/>
          </ac:spMkLst>
        </pc:spChg>
        <pc:spChg chg="del mod">
          <ac:chgData name="Nathalie Leenders" userId="77546dea-0232-4d8f-8aae-261668bfe53d" providerId="ADAL" clId="{EA0C8B0A-0DDD-4863-B9BC-331CF9A81264}" dt="2024-11-10T18:08:03.591" v="98" actId="478"/>
          <ac:spMkLst>
            <pc:docMk/>
            <pc:sldMk cId="782752642" sldId="2134805618"/>
            <ac:spMk id="3" creationId="{05408798-0DB3-46BF-880E-7BB904D700F6}"/>
          </ac:spMkLst>
        </pc:spChg>
        <pc:spChg chg="add del mod">
          <ac:chgData name="Nathalie Leenders" userId="77546dea-0232-4d8f-8aae-261668bfe53d" providerId="ADAL" clId="{EA0C8B0A-0DDD-4863-B9BC-331CF9A81264}" dt="2024-11-10T18:08:05.150" v="99" actId="478"/>
          <ac:spMkLst>
            <pc:docMk/>
            <pc:sldMk cId="782752642" sldId="2134805618"/>
            <ac:spMk id="5" creationId="{7D79FCDC-D35F-C4F0-3DEE-9DD42CB26917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82752642" sldId="2134805618"/>
            <ac:spMk id="12" creationId="{2F84762E-7FCC-4EAF-B9E7-CE7214491E0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82752642" sldId="2134805618"/>
            <ac:spMk id="16" creationId="{A1038667-0C3F-4764-A24D-DA9D9B47485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82752642" sldId="2134805618"/>
            <ac:spMk id="20" creationId="{571EEFCA-9235-4BC2-85C3-A4EC6EE57AC4}"/>
          </ac:spMkLst>
        </pc:spChg>
        <pc:picChg chg="mod">
          <ac:chgData name="Nathalie Leenders" userId="77546dea-0232-4d8f-8aae-261668bfe53d" providerId="ADAL" clId="{EA0C8B0A-0DDD-4863-B9BC-331CF9A81264}" dt="2024-11-17T15:09:01.180" v="1482" actId="26606"/>
          <ac:picMkLst>
            <pc:docMk/>
            <pc:sldMk cId="782752642" sldId="2134805618"/>
            <ac:picMk id="7" creationId="{ECE466E3-DA86-72FB-CC95-75CA714A41F4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82752642" sldId="2134805618"/>
            <ac:picMk id="14" creationId="{927A1389-2A5D-4886-AD82-F213767E673F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82752642" sldId="2134805618"/>
            <ac:picMk id="18" creationId="{6AC2195B-895A-4535-8ECD-9F5B669C5CA5}"/>
          </ac:picMkLst>
        </pc:picChg>
      </pc:sldChg>
      <pc:sldChg chg="addSp delSp modSp mod setBg modClrScheme delDesignElem chgLayout">
        <pc:chgData name="Nathalie Leenders" userId="77546dea-0232-4d8f-8aae-261668bfe53d" providerId="ADAL" clId="{EA0C8B0A-0DDD-4863-B9BC-331CF9A81264}" dt="2024-11-17T15:08:16.536" v="1473" actId="26606"/>
        <pc:sldMkLst>
          <pc:docMk/>
          <pc:sldMk cId="2689603646" sldId="2134805619"/>
        </pc:sldMkLst>
        <pc:spChg chg="mod ord">
          <ac:chgData name="Nathalie Leenders" userId="77546dea-0232-4d8f-8aae-261668bfe53d" providerId="ADAL" clId="{EA0C8B0A-0DDD-4863-B9BC-331CF9A81264}" dt="2024-11-17T15:08:16.536" v="1473" actId="26606"/>
          <ac:spMkLst>
            <pc:docMk/>
            <pc:sldMk cId="2689603646" sldId="2134805619"/>
            <ac:spMk id="2" creationId="{C5F2FB0B-15EC-453B-BC9B-69AD35DDCEA3}"/>
          </ac:spMkLst>
        </pc:spChg>
        <pc:spChg chg="del mod ord">
          <ac:chgData name="Nathalie Leenders" userId="77546dea-0232-4d8f-8aae-261668bfe53d" providerId="ADAL" clId="{EA0C8B0A-0DDD-4863-B9BC-331CF9A81264}" dt="2024-11-10T18:07:42.160" v="93" actId="478"/>
          <ac:spMkLst>
            <pc:docMk/>
            <pc:sldMk cId="2689603646" sldId="2134805619"/>
            <ac:spMk id="3" creationId="{05408798-0DB3-46BF-880E-7BB904D700F6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689603646" sldId="2134805619"/>
            <ac:spMk id="16" creationId="{78C9D07A-5A22-4E55-B18A-47CF07E5080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689603646" sldId="2134805619"/>
            <ac:spMk id="18" creationId="{3D71E629-0739-4A59-972B-A9E9A4500E3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689603646" sldId="2134805619"/>
            <ac:spMk id="20" creationId="{2F84762E-7FCC-4EAF-B9E7-CE7214491E0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689603646" sldId="2134805619"/>
            <ac:spMk id="24" creationId="{A1038667-0C3F-4764-A24D-DA9D9B47485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689603646" sldId="2134805619"/>
            <ac:spMk id="28" creationId="{571EEFCA-9235-4BC2-85C3-A4EC6EE57AC4}"/>
          </ac:spMkLst>
        </pc:spChg>
        <pc:picChg chg="mod">
          <ac:chgData name="Nathalie Leenders" userId="77546dea-0232-4d8f-8aae-261668bfe53d" providerId="ADAL" clId="{EA0C8B0A-0DDD-4863-B9BC-331CF9A81264}" dt="2024-11-17T15:08:16.536" v="1473" actId="26606"/>
          <ac:picMkLst>
            <pc:docMk/>
            <pc:sldMk cId="2689603646" sldId="2134805619"/>
            <ac:picMk id="5" creationId="{A60ED577-F2C8-049B-DC3C-283A31F85D69}"/>
          </ac:picMkLst>
        </pc:picChg>
        <pc:picChg chg="add">
          <ac:chgData name="Nathalie Leenders" userId="77546dea-0232-4d8f-8aae-261668bfe53d" providerId="ADAL" clId="{EA0C8B0A-0DDD-4863-B9BC-331CF9A81264}" dt="2024-11-17T15:08:16.536" v="1473" actId="26606"/>
          <ac:picMkLst>
            <pc:docMk/>
            <pc:sldMk cId="2689603646" sldId="2134805619"/>
            <ac:picMk id="7" creationId="{6AF6706C-CF07-43A1-BCC4-CBA5D33820D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689603646" sldId="2134805619"/>
            <ac:picMk id="10" creationId="{5321D838-2C7E-4177-9DD3-DAC78324A2B2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689603646" sldId="2134805619"/>
            <ac:picMk id="12" creationId="{0146E45C-1450-4186-B501-74F221F897A8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689603646" sldId="2134805619"/>
            <ac:picMk id="14" creationId="{EEDDA48B-BC04-4915-ADA3-A1A9522EB0D1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689603646" sldId="2134805619"/>
            <ac:picMk id="22" creationId="{927A1389-2A5D-4886-AD82-F213767E673F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689603646" sldId="2134805619"/>
            <ac:picMk id="26" creationId="{6AC2195B-895A-4535-8ECD-9F5B669C5CA5}"/>
          </ac:picMkLst>
        </pc:picChg>
      </pc:sldChg>
      <pc:sldChg chg="addSp delSp modSp mod setBg modClrScheme delDesignElem chgLayout">
        <pc:chgData name="Nathalie Leenders" userId="77546dea-0232-4d8f-8aae-261668bfe53d" providerId="ADAL" clId="{EA0C8B0A-0DDD-4863-B9BC-331CF9A81264}" dt="2024-11-17T15:08:00.698" v="1472" actId="26606"/>
        <pc:sldMkLst>
          <pc:docMk/>
          <pc:sldMk cId="2184224240" sldId="2134805620"/>
        </pc:sldMkLst>
        <pc:spChg chg="mod ord">
          <ac:chgData name="Nathalie Leenders" userId="77546dea-0232-4d8f-8aae-261668bfe53d" providerId="ADAL" clId="{EA0C8B0A-0DDD-4863-B9BC-331CF9A81264}" dt="2024-11-17T15:08:00.698" v="1472" actId="26606"/>
          <ac:spMkLst>
            <pc:docMk/>
            <pc:sldMk cId="2184224240" sldId="2134805620"/>
            <ac:spMk id="2" creationId="{C5F2FB0B-15EC-453B-BC9B-69AD35DDCEA3}"/>
          </ac:spMkLst>
        </pc:spChg>
        <pc:spChg chg="del mod ord">
          <ac:chgData name="Nathalie Leenders" userId="77546dea-0232-4d8f-8aae-261668bfe53d" providerId="ADAL" clId="{EA0C8B0A-0DDD-4863-B9BC-331CF9A81264}" dt="2024-11-10T18:11:05.124" v="140" actId="478"/>
          <ac:spMkLst>
            <pc:docMk/>
            <pc:sldMk cId="2184224240" sldId="2134805620"/>
            <ac:spMk id="3" creationId="{05408798-0DB3-46BF-880E-7BB904D700F6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184224240" sldId="2134805620"/>
            <ac:spMk id="15" creationId="{78C9D07A-5A22-4E55-B18A-47CF07E5080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184224240" sldId="2134805620"/>
            <ac:spMk id="17" creationId="{3D71E629-0739-4A59-972B-A9E9A4500E3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184224240" sldId="2134805620"/>
            <ac:spMk id="19" creationId="{2F84762E-7FCC-4EAF-B9E7-CE7214491E0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184224240" sldId="2134805620"/>
            <ac:spMk id="23" creationId="{A1038667-0C3F-4764-A24D-DA9D9B47485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184224240" sldId="2134805620"/>
            <ac:spMk id="27" creationId="{571EEFCA-9235-4BC2-85C3-A4EC6EE57AC4}"/>
          </ac:spMkLst>
        </pc:spChg>
        <pc:picChg chg="mod">
          <ac:chgData name="Nathalie Leenders" userId="77546dea-0232-4d8f-8aae-261668bfe53d" providerId="ADAL" clId="{EA0C8B0A-0DDD-4863-B9BC-331CF9A81264}" dt="2024-11-17T15:08:00.698" v="1472" actId="26606"/>
          <ac:picMkLst>
            <pc:docMk/>
            <pc:sldMk cId="2184224240" sldId="2134805620"/>
            <ac:picMk id="4" creationId="{6DD1FC44-BB0D-466B-753A-4FBE710DFF14}"/>
          </ac:picMkLst>
        </pc:picChg>
        <pc:picChg chg="del">
          <ac:chgData name="Nathalie Leenders" userId="77546dea-0232-4d8f-8aae-261668bfe53d" providerId="ADAL" clId="{EA0C8B0A-0DDD-4863-B9BC-331CF9A81264}" dt="2024-11-10T18:03:23.337" v="47" actId="478"/>
          <ac:picMkLst>
            <pc:docMk/>
            <pc:sldMk cId="2184224240" sldId="2134805620"/>
            <ac:picMk id="5" creationId="{02749F8F-35D6-708A-5655-2B5983C83411}"/>
          </ac:picMkLst>
        </pc:picChg>
        <pc:picChg chg="add">
          <ac:chgData name="Nathalie Leenders" userId="77546dea-0232-4d8f-8aae-261668bfe53d" providerId="ADAL" clId="{EA0C8B0A-0DDD-4863-B9BC-331CF9A81264}" dt="2024-11-17T15:08:00.698" v="1472" actId="26606"/>
          <ac:picMkLst>
            <pc:docMk/>
            <pc:sldMk cId="2184224240" sldId="2134805620"/>
            <ac:picMk id="6" creationId="{6AF6706C-CF07-43A1-BCC4-CBA5D33820D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184224240" sldId="2134805620"/>
            <ac:picMk id="9" creationId="{5321D838-2C7E-4177-9DD3-DAC78324A2B2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184224240" sldId="2134805620"/>
            <ac:picMk id="11" creationId="{0146E45C-1450-4186-B501-74F221F897A8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184224240" sldId="2134805620"/>
            <ac:picMk id="13" creationId="{EEDDA48B-BC04-4915-ADA3-A1A9522EB0D1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184224240" sldId="2134805620"/>
            <ac:picMk id="21" creationId="{927A1389-2A5D-4886-AD82-F213767E673F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184224240" sldId="2134805620"/>
            <ac:picMk id="25" creationId="{6AC2195B-895A-4535-8ECD-9F5B669C5CA5}"/>
          </ac:picMkLst>
        </pc:picChg>
      </pc:sldChg>
      <pc:sldChg chg="addSp delSp modSp mod setBg modClrScheme delDesignElem chgLayout">
        <pc:chgData name="Nathalie Leenders" userId="77546dea-0232-4d8f-8aae-261668bfe53d" providerId="ADAL" clId="{EA0C8B0A-0DDD-4863-B9BC-331CF9A81264}" dt="2024-11-17T15:25:02.554" v="1687" actId="26606"/>
        <pc:sldMkLst>
          <pc:docMk/>
          <pc:sldMk cId="1425763338" sldId="2134805623"/>
        </pc:sldMkLst>
        <pc:spChg chg="mod ord">
          <ac:chgData name="Nathalie Leenders" userId="77546dea-0232-4d8f-8aae-261668bfe53d" providerId="ADAL" clId="{EA0C8B0A-0DDD-4863-B9BC-331CF9A81264}" dt="2024-11-17T15:25:02.554" v="1687" actId="26606"/>
          <ac:spMkLst>
            <pc:docMk/>
            <pc:sldMk cId="1425763338" sldId="2134805623"/>
            <ac:spMk id="2" creationId="{C5F2FB0B-15EC-453B-BC9B-69AD35DDCEA3}"/>
          </ac:spMkLst>
        </pc:spChg>
        <pc:spChg chg="add del mod ord">
          <ac:chgData name="Nathalie Leenders" userId="77546dea-0232-4d8f-8aae-261668bfe53d" providerId="ADAL" clId="{EA0C8B0A-0DDD-4863-B9BC-331CF9A81264}" dt="2024-11-10T18:10:30.186" v="132" actId="478"/>
          <ac:spMkLst>
            <pc:docMk/>
            <pc:sldMk cId="1425763338" sldId="2134805623"/>
            <ac:spMk id="5" creationId="{8E81668C-81E2-DDFD-A2B4-E7F34088C280}"/>
          </ac:spMkLst>
        </pc:spChg>
        <pc:spChg chg="add del mod ord">
          <ac:chgData name="Nathalie Leenders" userId="77546dea-0232-4d8f-8aae-261668bfe53d" providerId="ADAL" clId="{EA0C8B0A-0DDD-4863-B9BC-331CF9A81264}" dt="2024-11-10T18:05:42.181" v="75" actId="26606"/>
          <ac:spMkLst>
            <pc:docMk/>
            <pc:sldMk cId="1425763338" sldId="2134805623"/>
            <ac:spMk id="6" creationId="{8ADAA84F-2D23-9FCA-B168-24ECAFD028D3}"/>
          </ac:spMkLst>
        </pc:spChg>
        <pc:spChg chg="add del mod ord">
          <ac:chgData name="Nathalie Leenders" userId="77546dea-0232-4d8f-8aae-261668bfe53d" providerId="ADAL" clId="{EA0C8B0A-0DDD-4863-B9BC-331CF9A81264}" dt="2024-11-10T18:05:42.181" v="75" actId="26606"/>
          <ac:spMkLst>
            <pc:docMk/>
            <pc:sldMk cId="1425763338" sldId="2134805623"/>
            <ac:spMk id="7" creationId="{B0830DC2-3A67-52F0-FF9A-C0A0F77C10B4}"/>
          </ac:spMkLst>
        </pc:spChg>
        <pc:spChg chg="add del mod ord">
          <ac:chgData name="Nathalie Leenders" userId="77546dea-0232-4d8f-8aae-261668bfe53d" providerId="ADAL" clId="{EA0C8B0A-0DDD-4863-B9BC-331CF9A81264}" dt="2024-11-10T18:10:27.782" v="130" actId="478"/>
          <ac:spMkLst>
            <pc:docMk/>
            <pc:sldMk cId="1425763338" sldId="2134805623"/>
            <ac:spMk id="8" creationId="{683012CE-35E1-3154-757C-65D2A2BF6622}"/>
          </ac:spMkLst>
        </pc:spChg>
        <pc:spChg chg="add del mod ord">
          <ac:chgData name="Nathalie Leenders" userId="77546dea-0232-4d8f-8aae-261668bfe53d" providerId="ADAL" clId="{EA0C8B0A-0DDD-4863-B9BC-331CF9A81264}" dt="2024-11-10T18:10:29.044" v="131" actId="478"/>
          <ac:spMkLst>
            <pc:docMk/>
            <pc:sldMk cId="1425763338" sldId="2134805623"/>
            <ac:spMk id="9" creationId="{0393D518-345D-17D5-F9FE-654971EAF1E0}"/>
          </ac:spMkLst>
        </pc:spChg>
        <pc:spChg chg="del">
          <ac:chgData name="Nathalie Leenders" userId="77546dea-0232-4d8f-8aae-261668bfe53d" providerId="ADAL" clId="{EA0C8B0A-0DDD-4863-B9BC-331CF9A81264}" dt="2024-11-10T18:04:42.996" v="65" actId="700"/>
          <ac:spMkLst>
            <pc:docMk/>
            <pc:sldMk cId="1425763338" sldId="2134805623"/>
            <ac:spMk id="2060" creationId="{7C98A213-5994-475E-B327-DC6EC27FBA8B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425763338" sldId="2134805623"/>
            <ac:spMk id="2061" creationId="{6478287C-E119-4E9C-95B0-518478BD9D07}"/>
          </ac:spMkLst>
        </pc:spChg>
        <pc:spChg chg="del">
          <ac:chgData name="Nathalie Leenders" userId="77546dea-0232-4d8f-8aae-261668bfe53d" providerId="ADAL" clId="{EA0C8B0A-0DDD-4863-B9BC-331CF9A81264}" dt="2024-11-10T18:04:42.996" v="65" actId="700"/>
          <ac:spMkLst>
            <pc:docMk/>
            <pc:sldMk cId="1425763338" sldId="2134805623"/>
            <ac:spMk id="2062" creationId="{4B030A0D-0DAD-4A99-89BB-419527D6A64B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425763338" sldId="2134805623"/>
            <ac:spMk id="2063" creationId="{EA4A294F-6D36-425B-8632-27FD6A284D09}"/>
          </ac:spMkLst>
        </pc:spChg>
        <pc:picChg chg="del">
          <ac:chgData name="Nathalie Leenders" userId="77546dea-0232-4d8f-8aae-261668bfe53d" providerId="ADAL" clId="{EA0C8B0A-0DDD-4863-B9BC-331CF9A81264}" dt="2024-11-10T18:04:02.019" v="55" actId="478"/>
          <ac:picMkLst>
            <pc:docMk/>
            <pc:sldMk cId="1425763338" sldId="2134805623"/>
            <ac:picMk id="3" creationId="{5E0BAF0A-98D1-A2C3-0D4E-A193787D8048}"/>
          </ac:picMkLst>
        </pc:picChg>
        <pc:picChg chg="del">
          <ac:chgData name="Nathalie Leenders" userId="77546dea-0232-4d8f-8aae-261668bfe53d" providerId="ADAL" clId="{EA0C8B0A-0DDD-4863-B9BC-331CF9A81264}" dt="2024-11-10T18:04:02.917" v="56" actId="478"/>
          <ac:picMkLst>
            <pc:docMk/>
            <pc:sldMk cId="1425763338" sldId="2134805623"/>
            <ac:picMk id="4" creationId="{AC7AF138-05DA-97A8-5644-594D81ABB766}"/>
          </ac:picMkLst>
        </pc:picChg>
        <pc:picChg chg="mod">
          <ac:chgData name="Nathalie Leenders" userId="77546dea-0232-4d8f-8aae-261668bfe53d" providerId="ADAL" clId="{EA0C8B0A-0DDD-4863-B9BC-331CF9A81264}" dt="2024-11-17T15:25:02.554" v="1687" actId="26606"/>
          <ac:picMkLst>
            <pc:docMk/>
            <pc:sldMk cId="1425763338" sldId="2134805623"/>
            <ac:picMk id="2050" creationId="{A555CA85-EEAB-A76B-E0A4-85DEAE4C5F11}"/>
          </ac:picMkLst>
        </pc:picChg>
        <pc:picChg chg="add">
          <ac:chgData name="Nathalie Leenders" userId="77546dea-0232-4d8f-8aae-261668bfe53d" providerId="ADAL" clId="{EA0C8B0A-0DDD-4863-B9BC-331CF9A81264}" dt="2024-11-17T15:25:02.554" v="1687" actId="26606"/>
          <ac:picMkLst>
            <pc:docMk/>
            <pc:sldMk cId="1425763338" sldId="2134805623"/>
            <ac:picMk id="2052" creationId="{6AF6706C-CF07-43A1-BCC4-CBA5D33820D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425763338" sldId="2134805623"/>
            <ac:picMk id="2055" creationId="{5321D838-2C7E-4177-9DD3-DAC78324A2B2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425763338" sldId="2134805623"/>
            <ac:picMk id="2057" creationId="{224C28B3-E902-49D1-98A0-582D277A0E00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425763338" sldId="2134805623"/>
            <ac:picMk id="2059" creationId="{F3A6C14C-E755-4A02-821B-6EA2D4C9F20D}"/>
          </ac:picMkLst>
        </pc:picChg>
      </pc:sldChg>
      <pc:sldChg chg="addSp delSp modSp mod ord setBg delDesignElem">
        <pc:chgData name="Nathalie Leenders" userId="77546dea-0232-4d8f-8aae-261668bfe53d" providerId="ADAL" clId="{EA0C8B0A-0DDD-4863-B9BC-331CF9A81264}" dt="2024-11-17T15:17:26.366" v="1603" actId="26606"/>
        <pc:sldMkLst>
          <pc:docMk/>
          <pc:sldMk cId="147228165" sldId="2134805625"/>
        </pc:sldMkLst>
        <pc:spChg chg="mod">
          <ac:chgData name="Nathalie Leenders" userId="77546dea-0232-4d8f-8aae-261668bfe53d" providerId="ADAL" clId="{EA0C8B0A-0DDD-4863-B9BC-331CF9A81264}" dt="2024-11-17T15:17:26.366" v="1603" actId="26606"/>
          <ac:spMkLst>
            <pc:docMk/>
            <pc:sldMk cId="147228165" sldId="2134805625"/>
            <ac:spMk id="2" creationId="{C5F2FB0B-15EC-453B-BC9B-69AD35DDCEA3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47228165" sldId="2134805625"/>
            <ac:spMk id="10" creationId="{4930BBBA-6F9F-4D27-AD61-45935240C80A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47228165" sldId="2134805625"/>
            <ac:spMk id="16" creationId="{929B6C0D-2AB5-4965-B573-1D00F1D0B76C}"/>
          </ac:spMkLst>
        </pc:spChg>
        <pc:picChg chg="mod">
          <ac:chgData name="Nathalie Leenders" userId="77546dea-0232-4d8f-8aae-261668bfe53d" providerId="ADAL" clId="{EA0C8B0A-0DDD-4863-B9BC-331CF9A81264}" dt="2024-11-17T15:17:26.366" v="1603" actId="26606"/>
          <ac:picMkLst>
            <pc:docMk/>
            <pc:sldMk cId="147228165" sldId="2134805625"/>
            <ac:picMk id="5" creationId="{056B320E-85E0-6B60-7298-CE72059A99FD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47228165" sldId="2134805625"/>
            <ac:picMk id="12" creationId="{4FED5ABE-AA8E-4BAE-B923-EB99ABDE02A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47228165" sldId="2134805625"/>
            <ac:picMk id="14" creationId="{E0811D79-2C71-4B37-82AD-761836DCBD17}"/>
          </ac:picMkLst>
        </pc:picChg>
      </pc:sldChg>
      <pc:sldChg chg="delSp modSp mod modClrScheme chgLayout">
        <pc:chgData name="Nathalie Leenders" userId="77546dea-0232-4d8f-8aae-261668bfe53d" providerId="ADAL" clId="{EA0C8B0A-0DDD-4863-B9BC-331CF9A81264}" dt="2024-11-17T15:01:11.790" v="1344"/>
        <pc:sldMkLst>
          <pc:docMk/>
          <pc:sldMk cId="3522199237" sldId="2134805627"/>
        </pc:sldMkLst>
        <pc:spChg chg="mod ord">
          <ac:chgData name="Nathalie Leenders" userId="77546dea-0232-4d8f-8aae-261668bfe53d" providerId="ADAL" clId="{EA0C8B0A-0DDD-4863-B9BC-331CF9A81264}" dt="2024-11-17T15:01:11.790" v="1344"/>
          <ac:spMkLst>
            <pc:docMk/>
            <pc:sldMk cId="3522199237" sldId="2134805627"/>
            <ac:spMk id="26" creationId="{F92A4A34-A2B8-1CC4-0803-C8616E1211BE}"/>
          </ac:spMkLst>
        </pc:spChg>
        <pc:picChg chg="del">
          <ac:chgData name="Nathalie Leenders" userId="77546dea-0232-4d8f-8aae-261668bfe53d" providerId="ADAL" clId="{EA0C8B0A-0DDD-4863-B9BC-331CF9A81264}" dt="2024-11-10T18:03:13.128" v="46" actId="478"/>
          <ac:picMkLst>
            <pc:docMk/>
            <pc:sldMk cId="3522199237" sldId="2134805627"/>
            <ac:picMk id="2" creationId="{406A326D-1610-5D40-E8EC-17E9F67F20F8}"/>
          </ac:picMkLst>
        </pc:picChg>
      </pc:sldChg>
      <pc:sldChg chg="delSp modSp mod modClrScheme chgLayout">
        <pc:chgData name="Nathalie Leenders" userId="77546dea-0232-4d8f-8aae-261668bfe53d" providerId="ADAL" clId="{EA0C8B0A-0DDD-4863-B9BC-331CF9A81264}" dt="2024-11-17T15:01:11.790" v="1344"/>
        <pc:sldMkLst>
          <pc:docMk/>
          <pc:sldMk cId="300723427" sldId="2134805634"/>
        </pc:sldMkLst>
        <pc:spChg chg="mod ord">
          <ac:chgData name="Nathalie Leenders" userId="77546dea-0232-4d8f-8aae-261668bfe53d" providerId="ADAL" clId="{EA0C8B0A-0DDD-4863-B9BC-331CF9A81264}" dt="2024-11-17T15:01:11.790" v="1344"/>
          <ac:spMkLst>
            <pc:docMk/>
            <pc:sldMk cId="300723427" sldId="2134805634"/>
            <ac:spMk id="2" creationId="{66485278-3D07-466F-8351-667A2EBEABB8}"/>
          </ac:spMkLst>
        </pc:spChg>
        <pc:spChg chg="mod">
          <ac:chgData name="Nathalie Leenders" userId="77546dea-0232-4d8f-8aae-261668bfe53d" providerId="ADAL" clId="{EA0C8B0A-0DDD-4863-B9BC-331CF9A81264}" dt="2024-11-11T16:59:46.643" v="1089" actId="1076"/>
          <ac:spMkLst>
            <pc:docMk/>
            <pc:sldMk cId="300723427" sldId="2134805634"/>
            <ac:spMk id="8" creationId="{F1D467B2-C371-213F-1A30-362679ABB486}"/>
          </ac:spMkLst>
        </pc:spChg>
        <pc:picChg chg="mod">
          <ac:chgData name="Nathalie Leenders" userId="77546dea-0232-4d8f-8aae-261668bfe53d" providerId="ADAL" clId="{EA0C8B0A-0DDD-4863-B9BC-331CF9A81264}" dt="2024-11-11T16:59:49.908" v="1090" actId="1076"/>
          <ac:picMkLst>
            <pc:docMk/>
            <pc:sldMk cId="300723427" sldId="2134805634"/>
            <ac:picMk id="3" creationId="{FFCF4179-DD29-22BD-742F-29A0E3059A11}"/>
          </ac:picMkLst>
        </pc:picChg>
        <pc:picChg chg="del">
          <ac:chgData name="Nathalie Leenders" userId="77546dea-0232-4d8f-8aae-261668bfe53d" providerId="ADAL" clId="{EA0C8B0A-0DDD-4863-B9BC-331CF9A81264}" dt="2024-11-10T18:03:08.894" v="45" actId="478"/>
          <ac:picMkLst>
            <pc:docMk/>
            <pc:sldMk cId="300723427" sldId="2134805634"/>
            <ac:picMk id="4" creationId="{178A089B-F59A-47AF-71A3-51E429A9D8EC}"/>
          </ac:picMkLst>
        </pc:picChg>
      </pc:sldChg>
      <pc:sldChg chg="addSp delSp modSp mod setBg modClrScheme setClrOvrMap delDesignElem chgLayout">
        <pc:chgData name="Nathalie Leenders" userId="77546dea-0232-4d8f-8aae-261668bfe53d" providerId="ADAL" clId="{EA0C8B0A-0DDD-4863-B9BC-331CF9A81264}" dt="2024-11-11T17:06:52.022" v="1287"/>
        <pc:sldMkLst>
          <pc:docMk/>
          <pc:sldMk cId="4212793003" sldId="2134805635"/>
        </pc:sldMkLst>
        <pc:spChg chg="add del">
          <ac:chgData name="Nathalie Leenders" userId="77546dea-0232-4d8f-8aae-261668bfe53d" providerId="ADAL" clId="{EA0C8B0A-0DDD-4863-B9BC-331CF9A81264}" dt="2024-11-10T18:07:22.548" v="87" actId="26606"/>
          <ac:spMkLst>
            <pc:docMk/>
            <pc:sldMk cId="4212793003" sldId="2134805635"/>
            <ac:spMk id="12" creationId="{03043CC2-E060-443E-BBC4-197CCD7FEF8C}"/>
          </ac:spMkLst>
        </pc:spChg>
        <pc:spChg chg="add del">
          <ac:chgData name="Nathalie Leenders" userId="77546dea-0232-4d8f-8aae-261668bfe53d" providerId="ADAL" clId="{EA0C8B0A-0DDD-4863-B9BC-331CF9A81264}" dt="2024-11-10T18:07:22.548" v="87" actId="26606"/>
          <ac:spMkLst>
            <pc:docMk/>
            <pc:sldMk cId="4212793003" sldId="2134805635"/>
            <ac:spMk id="14" creationId="{1454BC00-0C10-4B2D-89D5-6405C87B87EB}"/>
          </ac:spMkLst>
        </pc:spChg>
        <pc:spChg chg="add del">
          <ac:chgData name="Nathalie Leenders" userId="77546dea-0232-4d8f-8aae-261668bfe53d" providerId="ADAL" clId="{EA0C8B0A-0DDD-4863-B9BC-331CF9A81264}" dt="2024-11-10T18:07:22.548" v="87" actId="26606"/>
          <ac:spMkLst>
            <pc:docMk/>
            <pc:sldMk cId="4212793003" sldId="2134805635"/>
            <ac:spMk id="16" creationId="{FCD6BFF0-ABAD-4639-8BBC-4F900322F5A6}"/>
          </ac:spMkLst>
        </pc:spChg>
        <pc:spChg chg="add del">
          <ac:chgData name="Nathalie Leenders" userId="77546dea-0232-4d8f-8aae-261668bfe53d" providerId="ADAL" clId="{EA0C8B0A-0DDD-4863-B9BC-331CF9A81264}" dt="2024-11-11T17:06:13.725" v="1282" actId="6264"/>
          <ac:spMkLst>
            <pc:docMk/>
            <pc:sldMk cId="4212793003" sldId="2134805635"/>
            <ac:spMk id="18" creationId="{64C1E679-9F46-4A3D-8724-12767F0EB08D}"/>
          </ac:spMkLst>
        </pc:spChg>
        <pc:spChg chg="add del">
          <ac:chgData name="Nathalie Leenders" userId="77546dea-0232-4d8f-8aae-261668bfe53d" providerId="ADAL" clId="{EA0C8B0A-0DDD-4863-B9BC-331CF9A81264}" dt="2024-11-11T17:06:13.725" v="1282" actId="6264"/>
          <ac:spMkLst>
            <pc:docMk/>
            <pc:sldMk cId="4212793003" sldId="2134805635"/>
            <ac:spMk id="20" creationId="{2DB7D69C-15F2-4834-A591-AF4B6F90BAAD}"/>
          </ac:spMkLst>
        </pc:spChg>
        <pc:spChg chg="add del">
          <ac:chgData name="Nathalie Leenders" userId="77546dea-0232-4d8f-8aae-261668bfe53d" providerId="ADAL" clId="{EA0C8B0A-0DDD-4863-B9BC-331CF9A81264}" dt="2024-11-11T17:06:13.725" v="1282" actId="6264"/>
          <ac:spMkLst>
            <pc:docMk/>
            <pc:sldMk cId="4212793003" sldId="2134805635"/>
            <ac:spMk id="26" creationId="{1EF53BF8-8E50-496B-B9DB-CBBE6413A0D5}"/>
          </ac:spMkLst>
        </pc:spChg>
        <pc:spChg chg="add del">
          <ac:chgData name="Nathalie Leenders" userId="77546dea-0232-4d8f-8aae-261668bfe53d" providerId="ADAL" clId="{EA0C8B0A-0DDD-4863-B9BC-331CF9A81264}" dt="2024-11-11T17:06:13.725" v="1282" actId="6264"/>
          <ac:spMkLst>
            <pc:docMk/>
            <pc:sldMk cId="4212793003" sldId="2134805635"/>
            <ac:spMk id="30" creationId="{621EF2C5-4DD0-49D0-AF0A-1C02F80AA54B}"/>
          </ac:spMkLst>
        </pc:spChg>
        <pc:spChg chg="add del">
          <ac:chgData name="Nathalie Leenders" userId="77546dea-0232-4d8f-8aae-261668bfe53d" providerId="ADAL" clId="{EA0C8B0A-0DDD-4863-B9BC-331CF9A81264}" dt="2024-11-11T17:06:13.725" v="1282" actId="6264"/>
          <ac:spMkLst>
            <pc:docMk/>
            <pc:sldMk cId="4212793003" sldId="2134805635"/>
            <ac:spMk id="32" creationId="{6FD2876B-C6FB-489E-AC79-356278E6CC41}"/>
          </ac:spMkLst>
        </pc:spChg>
        <pc:grpChg chg="add del">
          <ac:chgData name="Nathalie Leenders" userId="77546dea-0232-4d8f-8aae-261668bfe53d" providerId="ADAL" clId="{EA0C8B0A-0DDD-4863-B9BC-331CF9A81264}" dt="2024-11-11T17:06:13.725" v="1282" actId="6264"/>
          <ac:grpSpMkLst>
            <pc:docMk/>
            <pc:sldMk cId="4212793003" sldId="2134805635"/>
            <ac:grpSpMk id="22" creationId="{B6DF8341-38C0-41F8-A81E-5755FB3B0A5B}"/>
          </ac:grpSpMkLst>
        </pc:grpChg>
        <pc:graphicFrameChg chg="add mod">
          <ac:chgData name="Nathalie Leenders" userId="77546dea-0232-4d8f-8aae-261668bfe53d" providerId="ADAL" clId="{EA0C8B0A-0DDD-4863-B9BC-331CF9A81264}" dt="2024-11-11T17:06:52.022" v="1287"/>
          <ac:graphicFrameMkLst>
            <pc:docMk/>
            <pc:sldMk cId="4212793003" sldId="2134805635"/>
            <ac:graphicFrameMk id="4" creationId="{1479A581-8AFE-EBA7-E78A-7E28BE045CC5}"/>
          </ac:graphicFrameMkLst>
        </pc:graphicFrameChg>
        <pc:graphicFrameChg chg="del mod modGraphic">
          <ac:chgData name="Nathalie Leenders" userId="77546dea-0232-4d8f-8aae-261668bfe53d" providerId="ADAL" clId="{EA0C8B0A-0DDD-4863-B9BC-331CF9A81264}" dt="2024-11-11T17:06:49.764" v="1286" actId="478"/>
          <ac:graphicFrameMkLst>
            <pc:docMk/>
            <pc:sldMk cId="4212793003" sldId="2134805635"/>
            <ac:graphicFrameMk id="7" creationId="{244644FB-71C0-195A-0F41-A125FB1EA973}"/>
          </ac:graphicFrameMkLst>
        </pc:graphicFrameChg>
        <pc:picChg chg="add mod">
          <ac:chgData name="Nathalie Leenders" userId="77546dea-0232-4d8f-8aae-261668bfe53d" providerId="ADAL" clId="{EA0C8B0A-0DDD-4863-B9BC-331CF9A81264}" dt="2024-11-11T17:06:52.022" v="1287"/>
          <ac:picMkLst>
            <pc:docMk/>
            <pc:sldMk cId="4212793003" sldId="2134805635"/>
            <ac:picMk id="2" creationId="{84CBBCBD-4B13-AF28-EA86-04F4BEE58B3A}"/>
          </ac:picMkLst>
        </pc:picChg>
        <pc:picChg chg="add mod">
          <ac:chgData name="Nathalie Leenders" userId="77546dea-0232-4d8f-8aae-261668bfe53d" providerId="ADAL" clId="{EA0C8B0A-0DDD-4863-B9BC-331CF9A81264}" dt="2024-11-11T17:06:52.022" v="1287"/>
          <ac:picMkLst>
            <pc:docMk/>
            <pc:sldMk cId="4212793003" sldId="2134805635"/>
            <ac:picMk id="3" creationId="{2833E4E7-4765-750B-C807-232B2D9AF580}"/>
          </ac:picMkLst>
        </pc:picChg>
        <pc:picChg chg="del mod ord">
          <ac:chgData name="Nathalie Leenders" userId="77546dea-0232-4d8f-8aae-261668bfe53d" providerId="ADAL" clId="{EA0C8B0A-0DDD-4863-B9BC-331CF9A81264}" dt="2024-11-11T17:06:22.230" v="1284" actId="478"/>
          <ac:picMkLst>
            <pc:docMk/>
            <pc:sldMk cId="4212793003" sldId="2134805635"/>
            <ac:picMk id="5" creationId="{94F0F124-4D7E-19B1-B58B-456B86FE0F62}"/>
          </ac:picMkLst>
        </pc:picChg>
        <pc:picChg chg="del mod">
          <ac:chgData name="Nathalie Leenders" userId="77546dea-0232-4d8f-8aae-261668bfe53d" providerId="ADAL" clId="{EA0C8B0A-0DDD-4863-B9BC-331CF9A81264}" dt="2024-11-11T17:06:22.230" v="1284" actId="478"/>
          <ac:picMkLst>
            <pc:docMk/>
            <pc:sldMk cId="4212793003" sldId="2134805635"/>
            <ac:picMk id="6" creationId="{6E3E1491-6615-3BEB-DE31-456EC9699E6B}"/>
          </ac:picMkLst>
        </pc:picChg>
        <pc:picChg chg="add del">
          <ac:chgData name="Nathalie Leenders" userId="77546dea-0232-4d8f-8aae-261668bfe53d" providerId="ADAL" clId="{EA0C8B0A-0DDD-4863-B9BC-331CF9A81264}" dt="2024-11-11T17:06:13.725" v="1282" actId="6264"/>
          <ac:picMkLst>
            <pc:docMk/>
            <pc:sldMk cId="4212793003" sldId="2134805635"/>
            <ac:picMk id="19" creationId="{0E93D5FC-63A0-47A4-A8C7-365881F64539}"/>
          </ac:picMkLst>
        </pc:picChg>
        <pc:picChg chg="add del">
          <ac:chgData name="Nathalie Leenders" userId="77546dea-0232-4d8f-8aae-261668bfe53d" providerId="ADAL" clId="{EA0C8B0A-0DDD-4863-B9BC-331CF9A81264}" dt="2024-11-11T17:06:13.725" v="1282" actId="6264"/>
          <ac:picMkLst>
            <pc:docMk/>
            <pc:sldMk cId="4212793003" sldId="2134805635"/>
            <ac:picMk id="21" creationId="{85C2F18C-671F-4ECE-96A3-EBAFC57964D9}"/>
          </ac:picMkLst>
        </pc:picChg>
        <pc:picChg chg="add del">
          <ac:chgData name="Nathalie Leenders" userId="77546dea-0232-4d8f-8aae-261668bfe53d" providerId="ADAL" clId="{EA0C8B0A-0DDD-4863-B9BC-331CF9A81264}" dt="2024-11-11T17:06:13.725" v="1282" actId="6264"/>
          <ac:picMkLst>
            <pc:docMk/>
            <pc:sldMk cId="4212793003" sldId="2134805635"/>
            <ac:picMk id="25" creationId="{89728584-DEE7-4174-9BB7-DAEBB71F92D3}"/>
          </ac:picMkLst>
        </pc:picChg>
        <pc:picChg chg="add del">
          <ac:chgData name="Nathalie Leenders" userId="77546dea-0232-4d8f-8aae-261668bfe53d" providerId="ADAL" clId="{EA0C8B0A-0DDD-4863-B9BC-331CF9A81264}" dt="2024-11-11T17:06:13.725" v="1282" actId="6264"/>
          <ac:picMkLst>
            <pc:docMk/>
            <pc:sldMk cId="4212793003" sldId="2134805635"/>
            <ac:picMk id="28" creationId="{D53D81F5-9CA1-4207-86AF-72DAF1C36708}"/>
          </ac:picMkLst>
        </pc:picChg>
      </pc:sldChg>
      <pc:sldChg chg="addSp delSp modSp mod ord setBg modClrScheme setClrOvrMap delDesignElem chgLayout">
        <pc:chgData name="Nathalie Leenders" userId="77546dea-0232-4d8f-8aae-261668bfe53d" providerId="ADAL" clId="{EA0C8B0A-0DDD-4863-B9BC-331CF9A81264}" dt="2024-11-17T15:19:42.639" v="1627"/>
        <pc:sldMkLst>
          <pc:docMk/>
          <pc:sldMk cId="774314059" sldId="2134805641"/>
        </pc:sldMkLst>
        <pc:spChg chg="mod ord">
          <ac:chgData name="Nathalie Leenders" userId="77546dea-0232-4d8f-8aae-261668bfe53d" providerId="ADAL" clId="{EA0C8B0A-0DDD-4863-B9BC-331CF9A81264}" dt="2024-11-17T15:19:18.147" v="1624" actId="26606"/>
          <ac:spMkLst>
            <pc:docMk/>
            <pc:sldMk cId="774314059" sldId="2134805641"/>
            <ac:spMk id="25" creationId="{3C9FD2FA-30A5-AAC7-131A-646CD7D33E04}"/>
          </ac:spMkLst>
        </pc:spChg>
        <pc:spChg chg="add">
          <ac:chgData name="Nathalie Leenders" userId="77546dea-0232-4d8f-8aae-261668bfe53d" providerId="ADAL" clId="{EA0C8B0A-0DDD-4863-B9BC-331CF9A81264}" dt="2024-11-17T15:19:18.147" v="1624" actId="26606"/>
          <ac:spMkLst>
            <pc:docMk/>
            <pc:sldMk cId="774314059" sldId="2134805641"/>
            <ac:spMk id="28" creationId="{CFF5BED3-4EE4-425F-A016-C272586B88E5}"/>
          </ac:spMkLst>
        </pc:spChg>
        <pc:spChg chg="add">
          <ac:chgData name="Nathalie Leenders" userId="77546dea-0232-4d8f-8aae-261668bfe53d" providerId="ADAL" clId="{EA0C8B0A-0DDD-4863-B9BC-331CF9A81264}" dt="2024-11-17T15:19:18.147" v="1624" actId="26606"/>
          <ac:spMkLst>
            <pc:docMk/>
            <pc:sldMk cId="774314059" sldId="2134805641"/>
            <ac:spMk id="29" creationId="{D856B4CA-4519-432C-ABFD-F2AE5D70E09C}"/>
          </ac:spMkLst>
        </pc:spChg>
        <pc:spChg chg="add">
          <ac:chgData name="Nathalie Leenders" userId="77546dea-0232-4d8f-8aae-261668bfe53d" providerId="ADAL" clId="{EA0C8B0A-0DDD-4863-B9BC-331CF9A81264}" dt="2024-11-17T15:19:18.147" v="1624" actId="26606"/>
          <ac:spMkLst>
            <pc:docMk/>
            <pc:sldMk cId="774314059" sldId="2134805641"/>
            <ac:spMk id="31" creationId="{61D03B64-A2F8-4473-8457-9A6A36B67B89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74314059" sldId="2134805641"/>
            <ac:spMk id="36" creationId="{FC563705-9678-4052-A909-B5114B9A20B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74314059" sldId="2134805641"/>
            <ac:spMk id="38" creationId="{22FEEF27-DE57-43BD-AD75-1F367403B6D4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74314059" sldId="2134805641"/>
            <ac:spMk id="40" creationId="{CCA8E4C0-5A30-4755-B155-08BB36C8E2B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74314059" sldId="2134805641"/>
            <ac:spMk id="42" creationId="{375042C6-6A6E-4F79-A746-797431EA8316}"/>
          </ac:spMkLst>
        </pc:spChg>
        <pc:graphicFrameChg chg="mod ord modGraphic">
          <ac:chgData name="Nathalie Leenders" userId="77546dea-0232-4d8f-8aae-261668bfe53d" providerId="ADAL" clId="{EA0C8B0A-0DDD-4863-B9BC-331CF9A81264}" dt="2024-11-17T15:19:18.147" v="1624" actId="26606"/>
          <ac:graphicFrameMkLst>
            <pc:docMk/>
            <pc:sldMk cId="774314059" sldId="2134805641"/>
            <ac:graphicFrameMk id="7" creationId="{8945C7D6-7B31-1E17-C482-F1F927009025}"/>
          </ac:graphicFrameMkLst>
        </pc:graphicFrameChg>
        <pc:picChg chg="del mod">
          <ac:chgData name="Nathalie Leenders" userId="77546dea-0232-4d8f-8aae-261668bfe53d" providerId="ADAL" clId="{EA0C8B0A-0DDD-4863-B9BC-331CF9A81264}" dt="2024-11-11T16:49:14.913" v="971" actId="21"/>
          <ac:picMkLst>
            <pc:docMk/>
            <pc:sldMk cId="774314059" sldId="2134805641"/>
            <ac:picMk id="5" creationId="{245B3D5C-B133-A533-6260-E83FE45BB155}"/>
          </ac:picMkLst>
        </pc:picChg>
        <pc:picChg chg="del mod">
          <ac:chgData name="Nathalie Leenders" userId="77546dea-0232-4d8f-8aae-261668bfe53d" providerId="ADAL" clId="{EA0C8B0A-0DDD-4863-B9BC-331CF9A81264}" dt="2024-11-11T16:49:14.913" v="971" actId="21"/>
          <ac:picMkLst>
            <pc:docMk/>
            <pc:sldMk cId="774314059" sldId="2134805641"/>
            <ac:picMk id="8" creationId="{C8BD1EEA-8A07-6124-C895-2779602AEDC3}"/>
          </ac:picMkLst>
        </pc:picChg>
        <pc:picChg chg="add">
          <ac:chgData name="Nathalie Leenders" userId="77546dea-0232-4d8f-8aae-261668bfe53d" providerId="ADAL" clId="{EA0C8B0A-0DDD-4863-B9BC-331CF9A81264}" dt="2024-11-17T15:19:18.147" v="1624" actId="26606"/>
          <ac:picMkLst>
            <pc:docMk/>
            <pc:sldMk cId="774314059" sldId="2134805641"/>
            <ac:picMk id="27" creationId="{42476583-CC33-45CE-B51B-215B5673CD22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74314059" sldId="2134805641"/>
            <ac:picMk id="30" creationId="{01A3CA1B-1530-4046-A299-90F41FE7FBF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74314059" sldId="2134805641"/>
            <ac:picMk id="32" creationId="{126A6064-3EEB-4D82-B8AB-85EC8287EF25}"/>
          </ac:picMkLst>
        </pc:picChg>
        <pc:picChg chg="add">
          <ac:chgData name="Nathalie Leenders" userId="77546dea-0232-4d8f-8aae-261668bfe53d" providerId="ADAL" clId="{EA0C8B0A-0DDD-4863-B9BC-331CF9A81264}" dt="2024-11-17T15:19:18.147" v="1624" actId="26606"/>
          <ac:picMkLst>
            <pc:docMk/>
            <pc:sldMk cId="774314059" sldId="2134805641"/>
            <ac:picMk id="33" creationId="{01C3CE7E-C09F-4DAB-A9B8-00CB40334B33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74314059" sldId="2134805641"/>
            <ac:picMk id="34" creationId="{70EB3F8A-0655-4D47-B546-F7EC731E02CF}"/>
          </ac:picMkLst>
        </pc:picChg>
      </pc:sldChg>
      <pc:sldChg chg="delSp modSp mod modClrScheme chgLayout">
        <pc:chgData name="Nathalie Leenders" userId="77546dea-0232-4d8f-8aae-261668bfe53d" providerId="ADAL" clId="{EA0C8B0A-0DDD-4863-B9BC-331CF9A81264}" dt="2024-11-17T15:01:18.406" v="1345" actId="1076"/>
        <pc:sldMkLst>
          <pc:docMk/>
          <pc:sldMk cId="1884088453" sldId="2134805655"/>
        </pc:sldMkLst>
        <pc:spChg chg="mod ord">
          <ac:chgData name="Nathalie Leenders" userId="77546dea-0232-4d8f-8aae-261668bfe53d" providerId="ADAL" clId="{EA0C8B0A-0DDD-4863-B9BC-331CF9A81264}" dt="2024-11-17T15:01:11.790" v="1344"/>
          <ac:spMkLst>
            <pc:docMk/>
            <pc:sldMk cId="1884088453" sldId="2134805655"/>
            <ac:spMk id="3" creationId="{66F14464-8803-D7C0-A44B-3832432AC714}"/>
          </ac:spMkLst>
        </pc:spChg>
        <pc:spChg chg="del mod">
          <ac:chgData name="Nathalie Leenders" userId="77546dea-0232-4d8f-8aae-261668bfe53d" providerId="ADAL" clId="{EA0C8B0A-0DDD-4863-B9BC-331CF9A81264}" dt="2024-11-11T17:01:07.814" v="1103" actId="478"/>
          <ac:spMkLst>
            <pc:docMk/>
            <pc:sldMk cId="1884088453" sldId="2134805655"/>
            <ac:spMk id="4" creationId="{18F394BE-9A3F-E3AE-2E6D-72AEE79CE742}"/>
          </ac:spMkLst>
        </pc:spChg>
        <pc:picChg chg="del">
          <ac:chgData name="Nathalie Leenders" userId="77546dea-0232-4d8f-8aae-261668bfe53d" providerId="ADAL" clId="{EA0C8B0A-0DDD-4863-B9BC-331CF9A81264}" dt="2024-11-10T18:02:55.984" v="41" actId="478"/>
          <ac:picMkLst>
            <pc:docMk/>
            <pc:sldMk cId="1884088453" sldId="2134805655"/>
            <ac:picMk id="2" creationId="{40094054-E67A-02C9-A4CB-24EAC79587D7}"/>
          </ac:picMkLst>
        </pc:picChg>
        <pc:picChg chg="mod ord">
          <ac:chgData name="Nathalie Leenders" userId="77546dea-0232-4d8f-8aae-261668bfe53d" providerId="ADAL" clId="{EA0C8B0A-0DDD-4863-B9BC-331CF9A81264}" dt="2024-11-17T15:01:18.406" v="1345" actId="1076"/>
          <ac:picMkLst>
            <pc:docMk/>
            <pc:sldMk cId="1884088453" sldId="2134805655"/>
            <ac:picMk id="1026" creationId="{D413C3FB-CC5B-7319-7B9F-884A8639BDA0}"/>
          </ac:picMkLst>
        </pc:picChg>
        <pc:picChg chg="mod">
          <ac:chgData name="Nathalie Leenders" userId="77546dea-0232-4d8f-8aae-261668bfe53d" providerId="ADAL" clId="{EA0C8B0A-0DDD-4863-B9BC-331CF9A81264}" dt="2024-11-11T17:01:48.325" v="1123" actId="1076"/>
          <ac:picMkLst>
            <pc:docMk/>
            <pc:sldMk cId="1884088453" sldId="2134805655"/>
            <ac:picMk id="1028" creationId="{FF5AE597-3885-B659-E9F9-9D01B294AB1D}"/>
          </ac:picMkLst>
        </pc:picChg>
      </pc:sldChg>
      <pc:sldChg chg="delSp modSp mod modClrScheme chgLayout">
        <pc:chgData name="Nathalie Leenders" userId="77546dea-0232-4d8f-8aae-261668bfe53d" providerId="ADAL" clId="{EA0C8B0A-0DDD-4863-B9BC-331CF9A81264}" dt="2024-11-17T15:01:22.297" v="1346" actId="1076"/>
        <pc:sldMkLst>
          <pc:docMk/>
          <pc:sldMk cId="2069589789" sldId="2134805658"/>
        </pc:sldMkLst>
        <pc:spChg chg="mod ord">
          <ac:chgData name="Nathalie Leenders" userId="77546dea-0232-4d8f-8aae-261668bfe53d" providerId="ADAL" clId="{EA0C8B0A-0DDD-4863-B9BC-331CF9A81264}" dt="2024-11-17T15:01:11.790" v="1344"/>
          <ac:spMkLst>
            <pc:docMk/>
            <pc:sldMk cId="2069589789" sldId="2134805658"/>
            <ac:spMk id="3" creationId="{66F14464-8803-D7C0-A44B-3832432AC714}"/>
          </ac:spMkLst>
        </pc:spChg>
        <pc:spChg chg="mod">
          <ac:chgData name="Nathalie Leenders" userId="77546dea-0232-4d8f-8aae-261668bfe53d" providerId="ADAL" clId="{EA0C8B0A-0DDD-4863-B9BC-331CF9A81264}" dt="2024-11-17T14:59:27.504" v="1333" actId="1076"/>
          <ac:spMkLst>
            <pc:docMk/>
            <pc:sldMk cId="2069589789" sldId="2134805658"/>
            <ac:spMk id="9" creationId="{CBD90F44-4C96-6B75-5AAC-1D8C51BAD822}"/>
          </ac:spMkLst>
        </pc:spChg>
        <pc:picChg chg="mod ord">
          <ac:chgData name="Nathalie Leenders" userId="77546dea-0232-4d8f-8aae-261668bfe53d" providerId="ADAL" clId="{EA0C8B0A-0DDD-4863-B9BC-331CF9A81264}" dt="2024-11-17T15:01:22.297" v="1346" actId="1076"/>
          <ac:picMkLst>
            <pc:docMk/>
            <pc:sldMk cId="2069589789" sldId="2134805658"/>
            <ac:picMk id="2" creationId="{49546744-9614-ABC3-7872-AD2B7F4F5A69}"/>
          </ac:picMkLst>
        </pc:picChg>
        <pc:picChg chg="del">
          <ac:chgData name="Nathalie Leenders" userId="77546dea-0232-4d8f-8aae-261668bfe53d" providerId="ADAL" clId="{EA0C8B0A-0DDD-4863-B9BC-331CF9A81264}" dt="2024-11-10T18:03:01.702" v="42" actId="478"/>
          <ac:picMkLst>
            <pc:docMk/>
            <pc:sldMk cId="2069589789" sldId="2134805658"/>
            <ac:picMk id="4" creationId="{20F59A1C-5140-095F-9023-D57677A4EC92}"/>
          </ac:picMkLst>
        </pc:picChg>
        <pc:picChg chg="mod">
          <ac:chgData name="Nathalie Leenders" userId="77546dea-0232-4d8f-8aae-261668bfe53d" providerId="ADAL" clId="{EA0C8B0A-0DDD-4863-B9BC-331CF9A81264}" dt="2024-11-17T14:59:21.033" v="1331" actId="1076"/>
          <ac:picMkLst>
            <pc:docMk/>
            <pc:sldMk cId="2069589789" sldId="2134805658"/>
            <ac:picMk id="5" creationId="{72BAC6C6-3397-76A3-2C01-4B38714551CD}"/>
          </ac:picMkLst>
        </pc:picChg>
      </pc:sldChg>
      <pc:sldChg chg="addSp delSp modSp mod setBg modClrScheme chgLayout">
        <pc:chgData name="Nathalie Leenders" userId="77546dea-0232-4d8f-8aae-261668bfe53d" providerId="ADAL" clId="{EA0C8B0A-0DDD-4863-B9BC-331CF9A81264}" dt="2024-11-17T15:03:32.761" v="1360" actId="26606"/>
        <pc:sldMkLst>
          <pc:docMk/>
          <pc:sldMk cId="3899805139" sldId="2134805660"/>
        </pc:sldMkLst>
        <pc:spChg chg="mod ord">
          <ac:chgData name="Nathalie Leenders" userId="77546dea-0232-4d8f-8aae-261668bfe53d" providerId="ADAL" clId="{EA0C8B0A-0DDD-4863-B9BC-331CF9A81264}" dt="2024-11-17T15:03:32.761" v="1360" actId="26606"/>
          <ac:spMkLst>
            <pc:docMk/>
            <pc:sldMk cId="3899805139" sldId="2134805660"/>
            <ac:spMk id="2" creationId="{A06C2014-5680-0EEE-841D-9EFF19CBBC95}"/>
          </ac:spMkLst>
        </pc:spChg>
        <pc:spChg chg="mod ord">
          <ac:chgData name="Nathalie Leenders" userId="77546dea-0232-4d8f-8aae-261668bfe53d" providerId="ADAL" clId="{EA0C8B0A-0DDD-4863-B9BC-331CF9A81264}" dt="2024-11-17T15:03:32.761" v="1360" actId="26606"/>
          <ac:spMkLst>
            <pc:docMk/>
            <pc:sldMk cId="3899805139" sldId="2134805660"/>
            <ac:spMk id="3" creationId="{3199C11F-BC24-D9E0-D018-71000FF5B9D6}"/>
          </ac:spMkLst>
        </pc:spChg>
        <pc:picChg chg="mod">
          <ac:chgData name="Nathalie Leenders" userId="77546dea-0232-4d8f-8aae-261668bfe53d" providerId="ADAL" clId="{EA0C8B0A-0DDD-4863-B9BC-331CF9A81264}" dt="2024-11-17T15:03:32.761" v="1360" actId="26606"/>
          <ac:picMkLst>
            <pc:docMk/>
            <pc:sldMk cId="3899805139" sldId="2134805660"/>
            <ac:picMk id="1026" creationId="{0D56BB88-B4B6-52FD-CDD0-BCBA1F022233}"/>
          </ac:picMkLst>
        </pc:picChg>
        <pc:picChg chg="add del">
          <ac:chgData name="Nathalie Leenders" userId="77546dea-0232-4d8f-8aae-261668bfe53d" providerId="ADAL" clId="{EA0C8B0A-0DDD-4863-B9BC-331CF9A81264}" dt="2024-11-17T15:03:32.741" v="1359" actId="26606"/>
          <ac:picMkLst>
            <pc:docMk/>
            <pc:sldMk cId="3899805139" sldId="2134805660"/>
            <ac:picMk id="1031" creationId="{DF6A9299-1D12-47E2-9DD4-03342553C4AA}"/>
          </ac:picMkLst>
        </pc:picChg>
        <pc:picChg chg="add">
          <ac:chgData name="Nathalie Leenders" userId="77546dea-0232-4d8f-8aae-261668bfe53d" providerId="ADAL" clId="{EA0C8B0A-0DDD-4863-B9BC-331CF9A81264}" dt="2024-11-17T15:03:32.761" v="1360" actId="26606"/>
          <ac:picMkLst>
            <pc:docMk/>
            <pc:sldMk cId="3899805139" sldId="2134805660"/>
            <ac:picMk id="1033" creationId="{A53ED3FC-3BE8-4F1F-BEF1-74B1C721718A}"/>
          </ac:picMkLst>
        </pc:picChg>
      </pc:sldChg>
      <pc:sldChg chg="delSp modSp del mod modClrScheme chgLayout">
        <pc:chgData name="Nathalie Leenders" userId="77546dea-0232-4d8f-8aae-261668bfe53d" providerId="ADAL" clId="{EA0C8B0A-0DDD-4863-B9BC-331CF9A81264}" dt="2024-11-11T16:55:28.381" v="1031" actId="2696"/>
        <pc:sldMkLst>
          <pc:docMk/>
          <pc:sldMk cId="4134318378" sldId="2134805676"/>
        </pc:sldMkLst>
        <pc:spChg chg="mod ord">
          <ac:chgData name="Nathalie Leenders" userId="77546dea-0232-4d8f-8aae-261668bfe53d" providerId="ADAL" clId="{EA0C8B0A-0DDD-4863-B9BC-331CF9A81264}" dt="2024-11-10T18:08:48.972" v="105" actId="700"/>
          <ac:spMkLst>
            <pc:docMk/>
            <pc:sldMk cId="4134318378" sldId="2134805676"/>
            <ac:spMk id="2" creationId="{AE7F6849-6383-52B3-816F-E879114BB40A}"/>
          </ac:spMkLst>
        </pc:spChg>
        <pc:picChg chg="del">
          <ac:chgData name="Nathalie Leenders" userId="77546dea-0232-4d8f-8aae-261668bfe53d" providerId="ADAL" clId="{EA0C8B0A-0DDD-4863-B9BC-331CF9A81264}" dt="2024-11-11T16:51:59.444" v="1017" actId="21"/>
          <ac:picMkLst>
            <pc:docMk/>
            <pc:sldMk cId="4134318378" sldId="2134805676"/>
            <ac:picMk id="5" creationId="{678579B8-A018-2A0D-AC7A-B37EDF79296B}"/>
          </ac:picMkLst>
        </pc:picChg>
        <pc:picChg chg="del">
          <ac:chgData name="Nathalie Leenders" userId="77546dea-0232-4d8f-8aae-261668bfe53d" providerId="ADAL" clId="{EA0C8B0A-0DDD-4863-B9BC-331CF9A81264}" dt="2024-11-10T18:03:41.873" v="49" actId="478"/>
          <ac:picMkLst>
            <pc:docMk/>
            <pc:sldMk cId="4134318378" sldId="2134805676"/>
            <ac:picMk id="9" creationId="{41AA47D5-AED1-DC28-535E-C2AD01A735FA}"/>
          </ac:picMkLst>
        </pc:picChg>
        <pc:picChg chg="del">
          <ac:chgData name="Nathalie Leenders" userId="77546dea-0232-4d8f-8aae-261668bfe53d" providerId="ADAL" clId="{EA0C8B0A-0DDD-4863-B9BC-331CF9A81264}" dt="2024-11-11T16:51:53.123" v="1015" actId="21"/>
          <ac:picMkLst>
            <pc:docMk/>
            <pc:sldMk cId="4134318378" sldId="2134805676"/>
            <ac:picMk id="5122" creationId="{88802CB9-67B4-34C7-1627-F7205422EA7C}"/>
          </ac:picMkLst>
        </pc:picChg>
      </pc:sldChg>
      <pc:sldChg chg="addSp delSp modSp del mod modClrScheme chgLayout">
        <pc:chgData name="Nathalie Leenders" userId="77546dea-0232-4d8f-8aae-261668bfe53d" providerId="ADAL" clId="{EA0C8B0A-0DDD-4863-B9BC-331CF9A81264}" dt="2024-11-11T16:46:49.380" v="927" actId="2696"/>
        <pc:sldMkLst>
          <pc:docMk/>
          <pc:sldMk cId="2922618089" sldId="2134805677"/>
        </pc:sldMkLst>
        <pc:spChg chg="del mod">
          <ac:chgData name="Nathalie Leenders" userId="77546dea-0232-4d8f-8aae-261668bfe53d" providerId="ADAL" clId="{EA0C8B0A-0DDD-4863-B9BC-331CF9A81264}" dt="2024-11-11T16:46:26.406" v="908" actId="21"/>
          <ac:spMkLst>
            <pc:docMk/>
            <pc:sldMk cId="2922618089" sldId="2134805677"/>
            <ac:spMk id="3" creationId="{084F0B8D-EDAF-866D-1A39-4056ED70894E}"/>
          </ac:spMkLst>
        </pc:spChg>
        <pc:picChg chg="add del mod">
          <ac:chgData name="Nathalie Leenders" userId="77546dea-0232-4d8f-8aae-261668bfe53d" providerId="ADAL" clId="{EA0C8B0A-0DDD-4863-B9BC-331CF9A81264}" dt="2024-11-11T16:01:09.142" v="342" actId="478"/>
          <ac:picMkLst>
            <pc:docMk/>
            <pc:sldMk cId="2922618089" sldId="2134805677"/>
            <ac:picMk id="4" creationId="{5C764EA1-FB63-4F76-8B1E-EB6CA2968E47}"/>
          </ac:picMkLst>
        </pc:picChg>
        <pc:picChg chg="add del mod">
          <ac:chgData name="Nathalie Leenders" userId="77546dea-0232-4d8f-8aae-261668bfe53d" providerId="ADAL" clId="{EA0C8B0A-0DDD-4863-B9BC-331CF9A81264}" dt="2024-11-11T16:46:41.102" v="925" actId="21"/>
          <ac:picMkLst>
            <pc:docMk/>
            <pc:sldMk cId="2922618089" sldId="2134805677"/>
            <ac:picMk id="6" creationId="{0F41459A-92A8-B790-3C3F-54D407D65893}"/>
          </ac:picMkLst>
        </pc:picChg>
        <pc:picChg chg="del">
          <ac:chgData name="Nathalie Leenders" userId="77546dea-0232-4d8f-8aae-261668bfe53d" providerId="ADAL" clId="{EA0C8B0A-0DDD-4863-B9BC-331CF9A81264}" dt="2024-11-11T16:46:26.406" v="908" actId="21"/>
          <ac:picMkLst>
            <pc:docMk/>
            <pc:sldMk cId="2922618089" sldId="2134805677"/>
            <ac:picMk id="8" creationId="{51102BE2-8EC7-49DC-5C3F-09886B114893}"/>
          </ac:picMkLst>
        </pc:picChg>
        <pc:picChg chg="del">
          <ac:chgData name="Nathalie Leenders" userId="77546dea-0232-4d8f-8aae-261668bfe53d" providerId="ADAL" clId="{EA0C8B0A-0DDD-4863-B9BC-331CF9A81264}" dt="2024-11-11T16:46:26.406" v="908" actId="21"/>
          <ac:picMkLst>
            <pc:docMk/>
            <pc:sldMk cId="2922618089" sldId="2134805677"/>
            <ac:picMk id="10" creationId="{0D7B0281-A1FD-BACF-940D-8923825F3709}"/>
          </ac:picMkLst>
        </pc:picChg>
      </pc:sldChg>
      <pc:sldChg chg="delSp modSp del mod modClrScheme chgLayout">
        <pc:chgData name="Nathalie Leenders" userId="77546dea-0232-4d8f-8aae-261668bfe53d" providerId="ADAL" clId="{EA0C8B0A-0DDD-4863-B9BC-331CF9A81264}" dt="2024-11-11T16:46:12.352" v="906" actId="2696"/>
        <pc:sldMkLst>
          <pc:docMk/>
          <pc:sldMk cId="555953015" sldId="2134805678"/>
        </pc:sldMkLst>
        <pc:spChg chg="mod ord">
          <ac:chgData name="Nathalie Leenders" userId="77546dea-0232-4d8f-8aae-261668bfe53d" providerId="ADAL" clId="{EA0C8B0A-0DDD-4863-B9BC-331CF9A81264}" dt="2024-11-10T18:09:00.961" v="106" actId="700"/>
          <ac:spMkLst>
            <pc:docMk/>
            <pc:sldMk cId="555953015" sldId="2134805678"/>
            <ac:spMk id="2" creationId="{6D5E231E-6DA8-957E-56B3-211F188967D7}"/>
          </ac:spMkLst>
        </pc:spChg>
        <pc:spChg chg="del">
          <ac:chgData name="Nathalie Leenders" userId="77546dea-0232-4d8f-8aae-261668bfe53d" providerId="ADAL" clId="{EA0C8B0A-0DDD-4863-B9BC-331CF9A81264}" dt="2024-11-11T16:45:37.820" v="879" actId="21"/>
          <ac:spMkLst>
            <pc:docMk/>
            <pc:sldMk cId="555953015" sldId="2134805678"/>
            <ac:spMk id="7" creationId="{0166CCA1-A485-3C4C-4D18-6DF105E69D92}"/>
          </ac:spMkLst>
        </pc:spChg>
        <pc:picChg chg="mod">
          <ac:chgData name="Nathalie Leenders" userId="77546dea-0232-4d8f-8aae-261668bfe53d" providerId="ADAL" clId="{EA0C8B0A-0DDD-4863-B9BC-331CF9A81264}" dt="2024-11-10T18:15:32.879" v="178" actId="1076"/>
          <ac:picMkLst>
            <pc:docMk/>
            <pc:sldMk cId="555953015" sldId="2134805678"/>
            <ac:picMk id="4" creationId="{E90BBBE1-AFD1-901B-690F-85DE639799DB}"/>
          </ac:picMkLst>
        </pc:picChg>
        <pc:picChg chg="del">
          <ac:chgData name="Nathalie Leenders" userId="77546dea-0232-4d8f-8aae-261668bfe53d" providerId="ADAL" clId="{EA0C8B0A-0DDD-4863-B9BC-331CF9A81264}" dt="2024-11-11T16:45:37.820" v="879" actId="21"/>
          <ac:picMkLst>
            <pc:docMk/>
            <pc:sldMk cId="555953015" sldId="2134805678"/>
            <ac:picMk id="8" creationId="{4F65ACC2-8842-1D0C-4FD7-07684E581675}"/>
          </ac:picMkLst>
        </pc:picChg>
        <pc:picChg chg="del">
          <ac:chgData name="Nathalie Leenders" userId="77546dea-0232-4d8f-8aae-261668bfe53d" providerId="ADAL" clId="{EA0C8B0A-0DDD-4863-B9BC-331CF9A81264}" dt="2024-11-11T16:45:37.820" v="879" actId="21"/>
          <ac:picMkLst>
            <pc:docMk/>
            <pc:sldMk cId="555953015" sldId="2134805678"/>
            <ac:picMk id="9" creationId="{CCFAD8E2-5CB1-9D38-EB0F-866B7012A690}"/>
          </ac:picMkLst>
        </pc:picChg>
        <pc:picChg chg="del">
          <ac:chgData name="Nathalie Leenders" userId="77546dea-0232-4d8f-8aae-261668bfe53d" providerId="ADAL" clId="{EA0C8B0A-0DDD-4863-B9BC-331CF9A81264}" dt="2024-11-10T18:03:44.413" v="50" actId="478"/>
          <ac:picMkLst>
            <pc:docMk/>
            <pc:sldMk cId="555953015" sldId="2134805678"/>
            <ac:picMk id="10" creationId="{69AFC0EB-ADE3-5E97-CA79-0D56C64F1DB0}"/>
          </ac:picMkLst>
        </pc:picChg>
      </pc:sldChg>
      <pc:sldChg chg="addSp delSp modSp mod setBg delDesignElem chgLayout">
        <pc:chgData name="Nathalie Leenders" userId="77546dea-0232-4d8f-8aae-261668bfe53d" providerId="ADAL" clId="{EA0C8B0A-0DDD-4863-B9BC-331CF9A81264}" dt="2024-11-17T15:13:25.144" v="1538" actId="1035"/>
        <pc:sldMkLst>
          <pc:docMk/>
          <pc:sldMk cId="2700013832" sldId="2134805680"/>
        </pc:sldMkLst>
        <pc:spChg chg="mod ord">
          <ac:chgData name="Nathalie Leenders" userId="77546dea-0232-4d8f-8aae-261668bfe53d" providerId="ADAL" clId="{EA0C8B0A-0DDD-4863-B9BC-331CF9A81264}" dt="2024-11-17T15:12:48.131" v="1517" actId="26606"/>
          <ac:spMkLst>
            <pc:docMk/>
            <pc:sldMk cId="2700013832" sldId="2134805680"/>
            <ac:spMk id="2" creationId="{6D5E231E-6DA8-957E-56B3-211F188967D7}"/>
          </ac:spMkLst>
        </pc:spChg>
        <pc:spChg chg="add del mod">
          <ac:chgData name="Nathalie Leenders" userId="77546dea-0232-4d8f-8aae-261668bfe53d" providerId="ADAL" clId="{EA0C8B0A-0DDD-4863-B9BC-331CF9A81264}" dt="2024-11-11T16:45:43.290" v="880" actId="478"/>
          <ac:spMkLst>
            <pc:docMk/>
            <pc:sldMk cId="2700013832" sldId="2134805680"/>
            <ac:spMk id="4" creationId="{3125BA45-786B-20F1-0837-440E382808E7}"/>
          </ac:spMkLst>
        </pc:spChg>
        <pc:spChg chg="add mod">
          <ac:chgData name="Nathalie Leenders" userId="77546dea-0232-4d8f-8aae-261668bfe53d" providerId="ADAL" clId="{EA0C8B0A-0DDD-4863-B9BC-331CF9A81264}" dt="2024-11-17T15:13:15.848" v="1525" actId="20577"/>
          <ac:spMkLst>
            <pc:docMk/>
            <pc:sldMk cId="2700013832" sldId="2134805680"/>
            <ac:spMk id="5" creationId="{0166CCA1-A485-3C4C-4D18-6DF105E69D92}"/>
          </ac:spMkLst>
        </pc:spChg>
        <pc:spChg chg="del mod">
          <ac:chgData name="Nathalie Leenders" userId="77546dea-0232-4d8f-8aae-261668bfe53d" providerId="ADAL" clId="{EA0C8B0A-0DDD-4863-B9BC-331CF9A81264}" dt="2024-11-11T16:45:21.317" v="875" actId="478"/>
          <ac:spMkLst>
            <pc:docMk/>
            <pc:sldMk cId="2700013832" sldId="2134805680"/>
            <ac:spMk id="24" creationId="{3125BA45-786B-20F1-0837-440E382808E7}"/>
          </ac:spMkLst>
        </pc:spChg>
        <pc:spChg chg="add del">
          <ac:chgData name="Nathalie Leenders" userId="77546dea-0232-4d8f-8aae-261668bfe53d" providerId="ADAL" clId="{EA0C8B0A-0DDD-4863-B9BC-331CF9A81264}" dt="2024-11-11T16:43:01.916" v="836" actId="26606"/>
          <ac:spMkLst>
            <pc:docMk/>
            <pc:sldMk cId="2700013832" sldId="2134805680"/>
            <ac:spMk id="35" creationId="{DA6B4347-2AC7-41DF-9C7A-21D7573DEAF2}"/>
          </ac:spMkLst>
        </pc:spChg>
        <pc:spChg chg="add del">
          <ac:chgData name="Nathalie Leenders" userId="77546dea-0232-4d8f-8aae-261668bfe53d" providerId="ADAL" clId="{EA0C8B0A-0DDD-4863-B9BC-331CF9A81264}" dt="2024-11-11T16:43:01.916" v="836" actId="26606"/>
          <ac:spMkLst>
            <pc:docMk/>
            <pc:sldMk cId="2700013832" sldId="2134805680"/>
            <ac:spMk id="37" creationId="{A05A602D-9412-481C-BE82-255DAFE2D781}"/>
          </ac:spMkLst>
        </pc:spChg>
        <pc:spChg chg="add del">
          <ac:chgData name="Nathalie Leenders" userId="77546dea-0232-4d8f-8aae-261668bfe53d" providerId="ADAL" clId="{EA0C8B0A-0DDD-4863-B9BC-331CF9A81264}" dt="2024-11-11T16:43:01.916" v="836" actId="26606"/>
          <ac:spMkLst>
            <pc:docMk/>
            <pc:sldMk cId="2700013832" sldId="2134805680"/>
            <ac:spMk id="39" creationId="{3EBA28AC-37AD-4894-8D67-7FDD7F225C65}"/>
          </ac:spMkLst>
        </pc:spChg>
        <pc:spChg chg="add del">
          <ac:chgData name="Nathalie Leenders" userId="77546dea-0232-4d8f-8aae-261668bfe53d" providerId="ADAL" clId="{EA0C8B0A-0DDD-4863-B9BC-331CF9A81264}" dt="2024-11-11T16:43:01.916" v="836" actId="26606"/>
          <ac:spMkLst>
            <pc:docMk/>
            <pc:sldMk cId="2700013832" sldId="2134805680"/>
            <ac:spMk id="43" creationId="{19ED93D7-F0B4-402C-A7DC-EB5E44F84F0E}"/>
          </ac:spMkLst>
        </pc:spChg>
        <pc:spChg chg="add del">
          <ac:chgData name="Nathalie Leenders" userId="77546dea-0232-4d8f-8aae-261668bfe53d" providerId="ADAL" clId="{EA0C8B0A-0DDD-4863-B9BC-331CF9A81264}" dt="2024-11-11T16:43:01.916" v="836" actId="26606"/>
          <ac:spMkLst>
            <pc:docMk/>
            <pc:sldMk cId="2700013832" sldId="2134805680"/>
            <ac:spMk id="45" creationId="{09D4B417-C481-4690-8D44-A579114A57DA}"/>
          </ac:spMkLst>
        </pc:spChg>
        <pc:spChg chg="add del">
          <ac:chgData name="Nathalie Leenders" userId="77546dea-0232-4d8f-8aae-261668bfe53d" providerId="ADAL" clId="{EA0C8B0A-0DDD-4863-B9BC-331CF9A81264}" dt="2024-11-11T16:43:01.916" v="836" actId="26606"/>
          <ac:spMkLst>
            <pc:docMk/>
            <pc:sldMk cId="2700013832" sldId="2134805680"/>
            <ac:spMk id="49" creationId="{567D5365-F2DF-4B45-84FB-3BCD5BFA7933}"/>
          </ac:spMkLst>
        </pc:spChg>
        <pc:spChg chg="add del">
          <ac:chgData name="Nathalie Leenders" userId="77546dea-0232-4d8f-8aae-261668bfe53d" providerId="ADAL" clId="{EA0C8B0A-0DDD-4863-B9BC-331CF9A81264}" dt="2024-11-11T16:43:01.916" v="836" actId="26606"/>
          <ac:spMkLst>
            <pc:docMk/>
            <pc:sldMk cId="2700013832" sldId="2134805680"/>
            <ac:spMk id="51" creationId="{4D283E39-8D35-4861-A887-26D298296518}"/>
          </ac:spMkLst>
        </pc:spChg>
        <pc:spChg chg="add del">
          <ac:chgData name="Nathalie Leenders" userId="77546dea-0232-4d8f-8aae-261668bfe53d" providerId="ADAL" clId="{EA0C8B0A-0DDD-4863-B9BC-331CF9A81264}" dt="2024-11-11T16:43:01.916" v="836" actId="26606"/>
          <ac:spMkLst>
            <pc:docMk/>
            <pc:sldMk cId="2700013832" sldId="2134805680"/>
            <ac:spMk id="53" creationId="{F2911CD3-584F-4FE9-844F-8BEE82CC43C6}"/>
          </ac:spMkLst>
        </pc:spChg>
        <pc:spChg chg="add del">
          <ac:chgData name="Nathalie Leenders" userId="77546dea-0232-4d8f-8aae-261668bfe53d" providerId="ADAL" clId="{EA0C8B0A-0DDD-4863-B9BC-331CF9A81264}" dt="2024-11-11T16:43:01.916" v="836" actId="26606"/>
          <ac:spMkLst>
            <pc:docMk/>
            <pc:sldMk cId="2700013832" sldId="2134805680"/>
            <ac:spMk id="55" creationId="{0B3DCC23-4B68-4BC0-92BA-311848FAF2D5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00013832" sldId="2134805680"/>
            <ac:spMk id="66" creationId="{6478287C-E119-4E9C-95B0-518478BD9D07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00013832" sldId="2134805680"/>
            <ac:spMk id="68" creationId="{EA4A294F-6D36-425B-8632-27FD6A284D09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00013832" sldId="2134805680"/>
            <ac:spMk id="70" creationId="{3FECAD23-900F-4F1B-A441-6A68749F88D4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00013832" sldId="2134805680"/>
            <ac:spMk id="74" creationId="{8A233090-6C39-4F59-8A0F-86F011A7EEEB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00013832" sldId="2134805680"/>
            <ac:spMk id="76" creationId="{484DCAA0-4BF1-4FB9-97BA-D6BA630419A0}"/>
          </ac:spMkLst>
        </pc:spChg>
        <pc:picChg chg="del mod">
          <ac:chgData name="Nathalie Leenders" userId="77546dea-0232-4d8f-8aae-261668bfe53d" providerId="ADAL" clId="{EA0C8B0A-0DDD-4863-B9BC-331CF9A81264}" dt="2024-11-11T16:42:57.215" v="835" actId="478"/>
          <ac:picMkLst>
            <pc:docMk/>
            <pc:sldMk cId="2700013832" sldId="2134805680"/>
            <ac:picMk id="3" creationId="{49E8E936-1A0E-028D-A937-6F1064A51B8D}"/>
          </ac:picMkLst>
        </pc:picChg>
        <pc:picChg chg="add mod">
          <ac:chgData name="Nathalie Leenders" userId="77546dea-0232-4d8f-8aae-261668bfe53d" providerId="ADAL" clId="{EA0C8B0A-0DDD-4863-B9BC-331CF9A81264}" dt="2024-11-17T15:13:25.144" v="1538" actId="1035"/>
          <ac:picMkLst>
            <pc:docMk/>
            <pc:sldMk cId="2700013832" sldId="2134805680"/>
            <ac:picMk id="3" creationId="{4F65ACC2-8842-1D0C-4FD7-07684E581675}"/>
          </ac:picMkLst>
        </pc:picChg>
        <pc:picChg chg="add mod">
          <ac:chgData name="Nathalie Leenders" userId="77546dea-0232-4d8f-8aae-261668bfe53d" providerId="ADAL" clId="{EA0C8B0A-0DDD-4863-B9BC-331CF9A81264}" dt="2024-11-17T15:13:21.842" v="1532" actId="1036"/>
          <ac:picMkLst>
            <pc:docMk/>
            <pc:sldMk cId="2700013832" sldId="2134805680"/>
            <ac:picMk id="4" creationId="{CCFAD8E2-5CB1-9D38-EB0F-866B7012A690}"/>
          </ac:picMkLst>
        </pc:picChg>
        <pc:picChg chg="del">
          <ac:chgData name="Nathalie Leenders" userId="77546dea-0232-4d8f-8aae-261668bfe53d" providerId="ADAL" clId="{EA0C8B0A-0DDD-4863-B9BC-331CF9A81264}" dt="2024-11-10T18:03:48.624" v="52" actId="478"/>
          <ac:picMkLst>
            <pc:docMk/>
            <pc:sldMk cId="2700013832" sldId="2134805680"/>
            <ac:picMk id="5" creationId="{505DEB43-6B1A-6578-2716-79F7C3F1C247}"/>
          </ac:picMkLst>
        </pc:picChg>
        <pc:picChg chg="add del mod">
          <ac:chgData name="Nathalie Leenders" userId="77546dea-0232-4d8f-8aae-261668bfe53d" providerId="ADAL" clId="{EA0C8B0A-0DDD-4863-B9BC-331CF9A81264}" dt="2024-11-17T15:12:42.599" v="1516" actId="21"/>
          <ac:picMkLst>
            <pc:docMk/>
            <pc:sldMk cId="2700013832" sldId="2134805680"/>
            <ac:picMk id="6" creationId="{4F65ACC2-8842-1D0C-4FD7-07684E581675}"/>
          </ac:picMkLst>
        </pc:picChg>
        <pc:picChg chg="mod ord">
          <ac:chgData name="Nathalie Leenders" userId="77546dea-0232-4d8f-8aae-261668bfe53d" providerId="ADAL" clId="{EA0C8B0A-0DDD-4863-B9BC-331CF9A81264}" dt="2024-11-17T15:12:48.131" v="1517" actId="26606"/>
          <ac:picMkLst>
            <pc:docMk/>
            <pc:sldMk cId="2700013832" sldId="2134805680"/>
            <ac:picMk id="7" creationId="{F9C2D943-680B-8929-057E-B585D2B7247A}"/>
          </ac:picMkLst>
        </pc:picChg>
        <pc:picChg chg="del mod">
          <ac:chgData name="Nathalie Leenders" userId="77546dea-0232-4d8f-8aae-261668bfe53d" providerId="ADAL" clId="{EA0C8B0A-0DDD-4863-B9BC-331CF9A81264}" dt="2024-11-11T16:42:55.740" v="833" actId="478"/>
          <ac:picMkLst>
            <pc:docMk/>
            <pc:sldMk cId="2700013832" sldId="2134805680"/>
            <ac:picMk id="8" creationId="{E5FDDC0E-903D-D8B2-B2AD-955207F260DD}"/>
          </ac:picMkLst>
        </pc:picChg>
        <pc:picChg chg="del mod">
          <ac:chgData name="Nathalie Leenders" userId="77546dea-0232-4d8f-8aae-261668bfe53d" providerId="ADAL" clId="{EA0C8B0A-0DDD-4863-B9BC-331CF9A81264}" dt="2024-11-11T16:42:56.301" v="834" actId="478"/>
          <ac:picMkLst>
            <pc:docMk/>
            <pc:sldMk cId="2700013832" sldId="2134805680"/>
            <ac:picMk id="9" creationId="{5D9EEBE2-3623-8824-B893-FF29281CE0A0}"/>
          </ac:picMkLst>
        </pc:picChg>
        <pc:picChg chg="add del mod">
          <ac:chgData name="Nathalie Leenders" userId="77546dea-0232-4d8f-8aae-261668bfe53d" providerId="ADAL" clId="{EA0C8B0A-0DDD-4863-B9BC-331CF9A81264}" dt="2024-11-17T15:12:42.599" v="1516" actId="21"/>
          <ac:picMkLst>
            <pc:docMk/>
            <pc:sldMk cId="2700013832" sldId="2134805680"/>
            <ac:picMk id="10" creationId="{CCFAD8E2-5CB1-9D38-EB0F-866B7012A690}"/>
          </ac:picMkLst>
        </pc:picChg>
        <pc:picChg chg="add">
          <ac:chgData name="Nathalie Leenders" userId="77546dea-0232-4d8f-8aae-261668bfe53d" providerId="ADAL" clId="{EA0C8B0A-0DDD-4863-B9BC-331CF9A81264}" dt="2024-11-17T15:12:48.131" v="1517" actId="26606"/>
          <ac:picMkLst>
            <pc:docMk/>
            <pc:sldMk cId="2700013832" sldId="2134805680"/>
            <ac:picMk id="12" creationId="{A53ED3FC-3BE8-4F1F-BEF1-74B1C721718A}"/>
          </ac:picMkLst>
        </pc:picChg>
        <pc:picChg chg="add del mod">
          <ac:chgData name="Nathalie Leenders" userId="77546dea-0232-4d8f-8aae-261668bfe53d" providerId="ADAL" clId="{EA0C8B0A-0DDD-4863-B9BC-331CF9A81264}" dt="2024-11-11T16:45:43.290" v="880" actId="478"/>
          <ac:picMkLst>
            <pc:docMk/>
            <pc:sldMk cId="2700013832" sldId="2134805680"/>
            <ac:picMk id="16" creationId="{437A76A9-7DCD-6B34-2A51-2F0D0F8D715A}"/>
          </ac:picMkLst>
        </pc:picChg>
        <pc:picChg chg="add del mod">
          <ac:chgData name="Nathalie Leenders" userId="77546dea-0232-4d8f-8aae-261668bfe53d" providerId="ADAL" clId="{EA0C8B0A-0DDD-4863-B9BC-331CF9A81264}" dt="2024-11-11T16:45:43.290" v="880" actId="478"/>
          <ac:picMkLst>
            <pc:docMk/>
            <pc:sldMk cId="2700013832" sldId="2134805680"/>
            <ac:picMk id="17" creationId="{40D3A954-B4B7-F792-D60B-F13E2A285D1A}"/>
          </ac:picMkLst>
        </pc:picChg>
        <pc:picChg chg="add del mod">
          <ac:chgData name="Nathalie Leenders" userId="77546dea-0232-4d8f-8aae-261668bfe53d" providerId="ADAL" clId="{EA0C8B0A-0DDD-4863-B9BC-331CF9A81264}" dt="2024-11-11T16:45:43.290" v="880" actId="478"/>
          <ac:picMkLst>
            <pc:docMk/>
            <pc:sldMk cId="2700013832" sldId="2134805680"/>
            <ac:picMk id="18" creationId="{FA4E4334-296A-4D4C-51E4-426CC8981809}"/>
          </ac:picMkLst>
        </pc:picChg>
        <pc:picChg chg="add del mod">
          <ac:chgData name="Nathalie Leenders" userId="77546dea-0232-4d8f-8aae-261668bfe53d" providerId="ADAL" clId="{EA0C8B0A-0DDD-4863-B9BC-331CF9A81264}" dt="2024-11-11T16:45:43.290" v="880" actId="478"/>
          <ac:picMkLst>
            <pc:docMk/>
            <pc:sldMk cId="2700013832" sldId="2134805680"/>
            <ac:picMk id="19" creationId="{C94B5551-B510-9FC2-F525-2D196D2C2D48}"/>
          </ac:picMkLst>
        </pc:picChg>
        <pc:picChg chg="add del">
          <ac:chgData name="Nathalie Leenders" userId="77546dea-0232-4d8f-8aae-261668bfe53d" providerId="ADAL" clId="{EA0C8B0A-0DDD-4863-B9BC-331CF9A81264}" dt="2024-11-11T16:43:01.916" v="836" actId="26606"/>
          <ac:picMkLst>
            <pc:docMk/>
            <pc:sldMk cId="2700013832" sldId="2134805680"/>
            <ac:picMk id="29" creationId="{2F74CD13-E6E2-4BA1-A746-26D1A485D405}"/>
          </ac:picMkLst>
        </pc:picChg>
        <pc:picChg chg="add del">
          <ac:chgData name="Nathalie Leenders" userId="77546dea-0232-4d8f-8aae-261668bfe53d" providerId="ADAL" clId="{EA0C8B0A-0DDD-4863-B9BC-331CF9A81264}" dt="2024-11-11T16:43:01.916" v="836" actId="26606"/>
          <ac:picMkLst>
            <pc:docMk/>
            <pc:sldMk cId="2700013832" sldId="2134805680"/>
            <ac:picMk id="31" creationId="{29D81948-B54D-45CC-931D-AD3473795203}"/>
          </ac:picMkLst>
        </pc:picChg>
        <pc:picChg chg="add del">
          <ac:chgData name="Nathalie Leenders" userId="77546dea-0232-4d8f-8aae-261668bfe53d" providerId="ADAL" clId="{EA0C8B0A-0DDD-4863-B9BC-331CF9A81264}" dt="2024-11-11T16:43:01.916" v="836" actId="26606"/>
          <ac:picMkLst>
            <pc:docMk/>
            <pc:sldMk cId="2700013832" sldId="2134805680"/>
            <ac:picMk id="33" creationId="{63CFC6B5-AF3F-438B-9678-868B287E8431}"/>
          </ac:picMkLst>
        </pc:picChg>
        <pc:picChg chg="add del">
          <ac:chgData name="Nathalie Leenders" userId="77546dea-0232-4d8f-8aae-261668bfe53d" providerId="ADAL" clId="{EA0C8B0A-0DDD-4863-B9BC-331CF9A81264}" dt="2024-11-11T16:43:01.916" v="836" actId="26606"/>
          <ac:picMkLst>
            <pc:docMk/>
            <pc:sldMk cId="2700013832" sldId="2134805680"/>
            <ac:picMk id="41" creationId="{1B843E16-AE20-48A1-81A0-0363DDF343E6}"/>
          </ac:picMkLst>
        </pc:picChg>
        <pc:picChg chg="add del">
          <ac:chgData name="Nathalie Leenders" userId="77546dea-0232-4d8f-8aae-261668bfe53d" providerId="ADAL" clId="{EA0C8B0A-0DDD-4863-B9BC-331CF9A81264}" dt="2024-11-11T16:43:01.916" v="836" actId="26606"/>
          <ac:picMkLst>
            <pc:docMk/>
            <pc:sldMk cId="2700013832" sldId="2134805680"/>
            <ac:picMk id="47" creationId="{997A4C60-39FA-4152-B181-3DB1299F3107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700013832" sldId="2134805680"/>
            <ac:picMk id="60" creationId="{5321D838-2C7E-4177-9DD3-DAC78324A2B2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700013832" sldId="2134805680"/>
            <ac:picMk id="62" creationId="{224C28B3-E902-49D1-98A0-582D277A0E00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700013832" sldId="2134805680"/>
            <ac:picMk id="64" creationId="{F3A6C14C-E755-4A02-821B-6EA2D4C9F20D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700013832" sldId="2134805680"/>
            <ac:picMk id="72" creationId="{57943801-CAEC-4F98-9332-2A4D9128463E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700013832" sldId="2134805680"/>
            <ac:picMk id="78" creationId="{9BC2FEA5-B399-458A-8393-E06CE40DB89C}"/>
          </ac:picMkLst>
        </pc:picChg>
      </pc:sldChg>
      <pc:sldChg chg="addSp delSp modSp mod setBg modClrScheme delDesignElem chgLayout">
        <pc:chgData name="Nathalie Leenders" userId="77546dea-0232-4d8f-8aae-261668bfe53d" providerId="ADAL" clId="{EA0C8B0A-0DDD-4863-B9BC-331CF9A81264}" dt="2024-11-17T15:10:41.361" v="1500" actId="26606"/>
        <pc:sldMkLst>
          <pc:docMk/>
          <pc:sldMk cId="4282374913" sldId="2134805681"/>
        </pc:sldMkLst>
        <pc:spChg chg="mod ord">
          <ac:chgData name="Nathalie Leenders" userId="77546dea-0232-4d8f-8aae-261668bfe53d" providerId="ADAL" clId="{EA0C8B0A-0DDD-4863-B9BC-331CF9A81264}" dt="2024-11-17T15:10:41.361" v="1500" actId="26606"/>
          <ac:spMkLst>
            <pc:docMk/>
            <pc:sldMk cId="4282374913" sldId="2134805681"/>
            <ac:spMk id="2" creationId="{C5F2FB0B-15EC-453B-BC9B-69AD35DDCEA3}"/>
          </ac:spMkLst>
        </pc:spChg>
        <pc:spChg chg="mod ord">
          <ac:chgData name="Nathalie Leenders" userId="77546dea-0232-4d8f-8aae-261668bfe53d" providerId="ADAL" clId="{EA0C8B0A-0DDD-4863-B9BC-331CF9A81264}" dt="2024-11-17T15:10:41.361" v="1500" actId="26606"/>
          <ac:spMkLst>
            <pc:docMk/>
            <pc:sldMk cId="4282374913" sldId="2134805681"/>
            <ac:spMk id="3" creationId="{05408798-0DB3-46BF-880E-7BB904D700F6}"/>
          </ac:spMkLst>
        </pc:spChg>
        <pc:spChg chg="add del">
          <ac:chgData name="Nathalie Leenders" userId="77546dea-0232-4d8f-8aae-261668bfe53d" providerId="ADAL" clId="{EA0C8B0A-0DDD-4863-B9BC-331CF9A81264}" dt="2024-11-10T18:09:00.961" v="106" actId="700"/>
          <ac:spMkLst>
            <pc:docMk/>
            <pc:sldMk cId="4282374913" sldId="2134805681"/>
            <ac:spMk id="12" creationId="{4EF2B093-EE03-4513-9CC1-3FED134DB86C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82374913" sldId="2134805681"/>
            <ac:spMk id="13" creationId="{3717E301-9A1C-441F-BCE3-A7978A1C31F2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82374913" sldId="2134805681"/>
            <ac:spMk id="15" creationId="{4C92FBE1-7876-42B4-BB11-46FF68221E5C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82374913" sldId="2134805681"/>
            <ac:spMk id="17" creationId="{4EF2B093-EE03-4513-9CC1-3FED134DB86C}"/>
          </ac:spMkLst>
        </pc:spChg>
        <pc:spChg chg="add del">
          <ac:chgData name="Nathalie Leenders" userId="77546dea-0232-4d8f-8aae-261668bfe53d" providerId="ADAL" clId="{EA0C8B0A-0DDD-4863-B9BC-331CF9A81264}" dt="2024-11-10T18:09:00.961" v="106" actId="700"/>
          <ac:spMkLst>
            <pc:docMk/>
            <pc:sldMk cId="4282374913" sldId="2134805681"/>
            <ac:spMk id="18" creationId="{ACA8B7CD-4C32-4DF2-B96E-2B432707C755}"/>
          </ac:spMkLst>
        </pc:spChg>
        <pc:spChg chg="add del">
          <ac:chgData name="Nathalie Leenders" userId="77546dea-0232-4d8f-8aae-261668bfe53d" providerId="ADAL" clId="{EA0C8B0A-0DDD-4863-B9BC-331CF9A81264}" dt="2024-11-10T18:09:00.961" v="106" actId="700"/>
          <ac:spMkLst>
            <pc:docMk/>
            <pc:sldMk cId="4282374913" sldId="2134805681"/>
            <ac:spMk id="20" creationId="{0E5F4282-D045-4B94-88BF-ABB9DC2249E9}"/>
          </ac:spMkLst>
        </pc:spChg>
        <pc:spChg chg="add del">
          <ac:chgData name="Nathalie Leenders" userId="77546dea-0232-4d8f-8aae-261668bfe53d" providerId="ADAL" clId="{EA0C8B0A-0DDD-4863-B9BC-331CF9A81264}" dt="2024-11-10T18:09:00.961" v="106" actId="700"/>
          <ac:spMkLst>
            <pc:docMk/>
            <pc:sldMk cId="4282374913" sldId="2134805681"/>
            <ac:spMk id="22" creationId="{589B80DF-5D27-45E5-B4BC-AF179FC03CE5}"/>
          </ac:spMkLst>
        </pc:spChg>
        <pc:spChg chg="add del">
          <ac:chgData name="Nathalie Leenders" userId="77546dea-0232-4d8f-8aae-261668bfe53d" providerId="ADAL" clId="{EA0C8B0A-0DDD-4863-B9BC-331CF9A81264}" dt="2024-11-10T18:09:00.961" v="106" actId="700"/>
          <ac:spMkLst>
            <pc:docMk/>
            <pc:sldMk cId="4282374913" sldId="2134805681"/>
            <ac:spMk id="24" creationId="{6428145A-0D28-4D99-ADCE-27370688DE66}"/>
          </ac:spMkLst>
        </pc:spChg>
        <pc:spChg chg="add del">
          <ac:chgData name="Nathalie Leenders" userId="77546dea-0232-4d8f-8aae-261668bfe53d" providerId="ADAL" clId="{EA0C8B0A-0DDD-4863-B9BC-331CF9A81264}" dt="2024-11-10T18:09:00.961" v="106" actId="700"/>
          <ac:spMkLst>
            <pc:docMk/>
            <pc:sldMk cId="4282374913" sldId="2134805681"/>
            <ac:spMk id="26" creationId="{E01DAC29-F89D-4AA8-87C4-DBC8B397BDA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82374913" sldId="2134805681"/>
            <ac:spMk id="28" creationId="{ACA8B7CD-4C32-4DF2-B96E-2B432707C755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82374913" sldId="2134805681"/>
            <ac:spMk id="30" creationId="{0E5F4282-D045-4B94-88BF-ABB9DC2249E9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82374913" sldId="2134805681"/>
            <ac:spMk id="32" creationId="{589B80DF-5D27-45E5-B4BC-AF179FC03CE5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82374913" sldId="2134805681"/>
            <ac:spMk id="34" creationId="{6428145A-0D28-4D99-ADCE-27370688DE66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82374913" sldId="2134805681"/>
            <ac:spMk id="36" creationId="{E01DAC29-F89D-4AA8-87C4-DBC8B397BDA1}"/>
          </ac:spMkLst>
        </pc:spChg>
        <pc:picChg chg="mod ord">
          <ac:chgData name="Nathalie Leenders" userId="77546dea-0232-4d8f-8aae-261668bfe53d" providerId="ADAL" clId="{EA0C8B0A-0DDD-4863-B9BC-331CF9A81264}" dt="2024-11-17T15:10:41.361" v="1500" actId="26606"/>
          <ac:picMkLst>
            <pc:docMk/>
            <pc:sldMk cId="4282374913" sldId="2134805681"/>
            <ac:picMk id="5" creationId="{92C2CBC8-E9A9-DF39-5B77-C1C5265B7384}"/>
          </ac:picMkLst>
        </pc:picChg>
        <pc:picChg chg="mod ord">
          <ac:chgData name="Nathalie Leenders" userId="77546dea-0232-4d8f-8aae-261668bfe53d" providerId="ADAL" clId="{EA0C8B0A-0DDD-4863-B9BC-331CF9A81264}" dt="2024-11-17T15:10:41.361" v="1500" actId="26606"/>
          <ac:picMkLst>
            <pc:docMk/>
            <pc:sldMk cId="4282374913" sldId="2134805681"/>
            <ac:picMk id="7" creationId="{ECE466E3-DA86-72FB-CC95-75CA714A41F4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82374913" sldId="2134805681"/>
            <ac:picMk id="9" creationId="{01A3CA1B-1530-4046-A299-90F41FE7FBF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82374913" sldId="2134805681"/>
            <ac:picMk id="10" creationId="{785DE991-651A-4067-9345-354591453204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82374913" sldId="2134805681"/>
            <ac:picMk id="11" creationId="{B1A7D09E-FC38-41AC-AD2B-A9DCCFCBE681}"/>
          </ac:picMkLst>
        </pc:picChg>
        <pc:picChg chg="add del">
          <ac:chgData name="Nathalie Leenders" userId="77546dea-0232-4d8f-8aae-261668bfe53d" providerId="ADAL" clId="{EA0C8B0A-0DDD-4863-B9BC-331CF9A81264}" dt="2024-11-10T18:09:00.961" v="106" actId="700"/>
          <ac:picMkLst>
            <pc:docMk/>
            <pc:sldMk cId="4282374913" sldId="2134805681"/>
            <ac:picMk id="14" creationId="{570CB42E-9381-4467-808D-9C9C9B347B64}"/>
          </ac:picMkLst>
        </pc:picChg>
        <pc:picChg chg="add del">
          <ac:chgData name="Nathalie Leenders" userId="77546dea-0232-4d8f-8aae-261668bfe53d" providerId="ADAL" clId="{EA0C8B0A-0DDD-4863-B9BC-331CF9A81264}" dt="2024-11-10T18:09:00.961" v="106" actId="700"/>
          <ac:picMkLst>
            <pc:docMk/>
            <pc:sldMk cId="4282374913" sldId="2134805681"/>
            <ac:picMk id="16" creationId="{797E5EB0-850D-4E1E-B5E1-15BDE5953C34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82374913" sldId="2134805681"/>
            <ac:picMk id="19" creationId="{570CB42E-9381-4467-808D-9C9C9B347B64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82374913" sldId="2134805681"/>
            <ac:picMk id="21" creationId="{797E5EB0-850D-4E1E-B5E1-15BDE5953C34}"/>
          </ac:picMkLst>
        </pc:picChg>
        <pc:picChg chg="add">
          <ac:chgData name="Nathalie Leenders" userId="77546dea-0232-4d8f-8aae-261668bfe53d" providerId="ADAL" clId="{EA0C8B0A-0DDD-4863-B9BC-331CF9A81264}" dt="2024-11-17T15:10:41.361" v="1500" actId="26606"/>
          <ac:picMkLst>
            <pc:docMk/>
            <pc:sldMk cId="4282374913" sldId="2134805681"/>
            <ac:picMk id="23" creationId="{83543A10-04EE-49E0-A9DE-22E1FAB9AED9}"/>
          </ac:picMkLst>
        </pc:picChg>
      </pc:sldChg>
      <pc:sldChg chg="addSp modSp mod setBg setClrOvrMap">
        <pc:chgData name="Nathalie Leenders" userId="77546dea-0232-4d8f-8aae-261668bfe53d" providerId="ADAL" clId="{EA0C8B0A-0DDD-4863-B9BC-331CF9A81264}" dt="2024-11-17T15:10:48.940" v="1501" actId="26606"/>
        <pc:sldMkLst>
          <pc:docMk/>
          <pc:sldMk cId="2002295471" sldId="2134805682"/>
        </pc:sldMkLst>
        <pc:spChg chg="mod">
          <ac:chgData name="Nathalie Leenders" userId="77546dea-0232-4d8f-8aae-261668bfe53d" providerId="ADAL" clId="{EA0C8B0A-0DDD-4863-B9BC-331CF9A81264}" dt="2024-11-17T15:10:48.940" v="1501" actId="26606"/>
          <ac:spMkLst>
            <pc:docMk/>
            <pc:sldMk cId="2002295471" sldId="2134805682"/>
            <ac:spMk id="5" creationId="{9A2E3335-C297-F29C-782E-7E71409FE6E3}"/>
          </ac:spMkLst>
        </pc:spChg>
        <pc:spChg chg="add">
          <ac:chgData name="Nathalie Leenders" userId="77546dea-0232-4d8f-8aae-261668bfe53d" providerId="ADAL" clId="{EA0C8B0A-0DDD-4863-B9BC-331CF9A81264}" dt="2024-11-17T15:10:48.940" v="1501" actId="26606"/>
          <ac:spMkLst>
            <pc:docMk/>
            <pc:sldMk cId="2002295471" sldId="2134805682"/>
            <ac:spMk id="15" creationId="{CFF5BED3-4EE4-425F-A016-C272586B88E5}"/>
          </ac:spMkLst>
        </pc:spChg>
        <pc:spChg chg="add">
          <ac:chgData name="Nathalie Leenders" userId="77546dea-0232-4d8f-8aae-261668bfe53d" providerId="ADAL" clId="{EA0C8B0A-0DDD-4863-B9BC-331CF9A81264}" dt="2024-11-17T15:10:48.940" v="1501" actId="26606"/>
          <ac:spMkLst>
            <pc:docMk/>
            <pc:sldMk cId="2002295471" sldId="2134805682"/>
            <ac:spMk id="17" creationId="{D856B4CA-4519-432C-ABFD-F2AE5D70E09C}"/>
          </ac:spMkLst>
        </pc:spChg>
        <pc:spChg chg="add">
          <ac:chgData name="Nathalie Leenders" userId="77546dea-0232-4d8f-8aae-261668bfe53d" providerId="ADAL" clId="{EA0C8B0A-0DDD-4863-B9BC-331CF9A81264}" dt="2024-11-17T15:10:48.940" v="1501" actId="26606"/>
          <ac:spMkLst>
            <pc:docMk/>
            <pc:sldMk cId="2002295471" sldId="2134805682"/>
            <ac:spMk id="19" creationId="{61D03B64-A2F8-4473-8457-9A6A36B67B89}"/>
          </ac:spMkLst>
        </pc:spChg>
        <pc:graphicFrameChg chg="mod modGraphic">
          <ac:chgData name="Nathalie Leenders" userId="77546dea-0232-4d8f-8aae-261668bfe53d" providerId="ADAL" clId="{EA0C8B0A-0DDD-4863-B9BC-331CF9A81264}" dt="2024-11-17T15:10:48.940" v="1501" actId="26606"/>
          <ac:graphicFrameMkLst>
            <pc:docMk/>
            <pc:sldMk cId="2002295471" sldId="2134805682"/>
            <ac:graphicFrameMk id="8" creationId="{C183BAF1-A735-E68D-A6F0-A02142D05A78}"/>
          </ac:graphicFrameMkLst>
        </pc:graphicFrameChg>
        <pc:picChg chg="add">
          <ac:chgData name="Nathalie Leenders" userId="77546dea-0232-4d8f-8aae-261668bfe53d" providerId="ADAL" clId="{EA0C8B0A-0DDD-4863-B9BC-331CF9A81264}" dt="2024-11-17T15:10:48.940" v="1501" actId="26606"/>
          <ac:picMkLst>
            <pc:docMk/>
            <pc:sldMk cId="2002295471" sldId="2134805682"/>
            <ac:picMk id="13" creationId="{42476583-CC33-45CE-B51B-215B5673CD22}"/>
          </ac:picMkLst>
        </pc:picChg>
        <pc:picChg chg="add">
          <ac:chgData name="Nathalie Leenders" userId="77546dea-0232-4d8f-8aae-261668bfe53d" providerId="ADAL" clId="{EA0C8B0A-0DDD-4863-B9BC-331CF9A81264}" dt="2024-11-17T15:10:48.940" v="1501" actId="26606"/>
          <ac:picMkLst>
            <pc:docMk/>
            <pc:sldMk cId="2002295471" sldId="2134805682"/>
            <ac:picMk id="21" creationId="{01C3CE7E-C09F-4DAB-A9B8-00CB40334B33}"/>
          </ac:picMkLst>
        </pc:picChg>
      </pc:sldChg>
      <pc:sldChg chg="addSp delSp modSp mod modClrScheme chgLayout">
        <pc:chgData name="Nathalie Leenders" userId="77546dea-0232-4d8f-8aae-261668bfe53d" providerId="ADAL" clId="{EA0C8B0A-0DDD-4863-B9BC-331CF9A81264}" dt="2024-11-17T15:05:03.662" v="1370" actId="1076"/>
        <pc:sldMkLst>
          <pc:docMk/>
          <pc:sldMk cId="3689847932" sldId="2134805683"/>
        </pc:sldMkLst>
        <pc:spChg chg="mod ord">
          <ac:chgData name="Nathalie Leenders" userId="77546dea-0232-4d8f-8aae-261668bfe53d" providerId="ADAL" clId="{EA0C8B0A-0DDD-4863-B9BC-331CF9A81264}" dt="2024-11-17T15:05:03.662" v="1370" actId="1076"/>
          <ac:spMkLst>
            <pc:docMk/>
            <pc:sldMk cId="3689847932" sldId="2134805683"/>
            <ac:spMk id="2" creationId="{A06C2014-5680-0EEE-841D-9EFF19CBBC95}"/>
          </ac:spMkLst>
        </pc:spChg>
        <pc:picChg chg="del">
          <ac:chgData name="Nathalie Leenders" userId="77546dea-0232-4d8f-8aae-261668bfe53d" providerId="ADAL" clId="{EA0C8B0A-0DDD-4863-B9BC-331CF9A81264}" dt="2024-11-11T15:28:03.044" v="239" actId="478"/>
          <ac:picMkLst>
            <pc:docMk/>
            <pc:sldMk cId="3689847932" sldId="2134805683"/>
            <ac:picMk id="4" creationId="{C202E521-71CB-9507-AA63-0CB470A14284}"/>
          </ac:picMkLst>
        </pc:picChg>
        <pc:picChg chg="mod">
          <ac:chgData name="Nathalie Leenders" userId="77546dea-0232-4d8f-8aae-261668bfe53d" providerId="ADAL" clId="{EA0C8B0A-0DDD-4863-B9BC-331CF9A81264}" dt="2024-11-17T15:05:00.626" v="1369" actId="1076"/>
          <ac:picMkLst>
            <pc:docMk/>
            <pc:sldMk cId="3689847932" sldId="2134805683"/>
            <ac:picMk id="5" creationId="{56FCFF96-FC23-0A7F-5BE2-DADDB05BD272}"/>
          </ac:picMkLst>
        </pc:picChg>
        <pc:picChg chg="del">
          <ac:chgData name="Nathalie Leenders" userId="77546dea-0232-4d8f-8aae-261668bfe53d" providerId="ADAL" clId="{EA0C8B0A-0DDD-4863-B9BC-331CF9A81264}" dt="2024-11-11T15:30:24.254" v="251" actId="478"/>
          <ac:picMkLst>
            <pc:docMk/>
            <pc:sldMk cId="3689847932" sldId="2134805683"/>
            <ac:picMk id="6" creationId="{7671380F-A454-E51A-C914-282E4BCF031A}"/>
          </ac:picMkLst>
        </pc:picChg>
        <pc:picChg chg="del">
          <ac:chgData name="Nathalie Leenders" userId="77546dea-0232-4d8f-8aae-261668bfe53d" providerId="ADAL" clId="{EA0C8B0A-0DDD-4863-B9BC-331CF9A81264}" dt="2024-11-11T15:30:24.650" v="252" actId="478"/>
          <ac:picMkLst>
            <pc:docMk/>
            <pc:sldMk cId="3689847932" sldId="2134805683"/>
            <ac:picMk id="8" creationId="{7ED7BFD7-BD7B-D633-F354-15C9AD5C0862}"/>
          </ac:picMkLst>
        </pc:picChg>
        <pc:picChg chg="del">
          <ac:chgData name="Nathalie Leenders" userId="77546dea-0232-4d8f-8aae-261668bfe53d" providerId="ADAL" clId="{EA0C8B0A-0DDD-4863-B9BC-331CF9A81264}" dt="2024-11-11T15:30:24.984" v="253" actId="478"/>
          <ac:picMkLst>
            <pc:docMk/>
            <pc:sldMk cId="3689847932" sldId="2134805683"/>
            <ac:picMk id="9" creationId="{455BC281-C5DB-9565-83CE-B93EDACECB00}"/>
          </ac:picMkLst>
        </pc:picChg>
        <pc:picChg chg="add mod">
          <ac:chgData name="Nathalie Leenders" userId="77546dea-0232-4d8f-8aae-261668bfe53d" providerId="ADAL" clId="{EA0C8B0A-0DDD-4863-B9BC-331CF9A81264}" dt="2024-11-17T15:04:57.897" v="1368" actId="1076"/>
          <ac:picMkLst>
            <pc:docMk/>
            <pc:sldMk cId="3689847932" sldId="2134805683"/>
            <ac:picMk id="10" creationId="{83236F64-B818-FC19-72B0-910C8790EB0B}"/>
          </ac:picMkLst>
        </pc:picChg>
        <pc:picChg chg="del mod">
          <ac:chgData name="Nathalie Leenders" userId="77546dea-0232-4d8f-8aae-261668bfe53d" providerId="ADAL" clId="{EA0C8B0A-0DDD-4863-B9BC-331CF9A81264}" dt="2024-11-11T15:30:17.430" v="247" actId="478"/>
          <ac:picMkLst>
            <pc:docMk/>
            <pc:sldMk cId="3689847932" sldId="2134805683"/>
            <ac:picMk id="1026" creationId="{CC516319-5C1E-BA54-C349-7B580756C395}"/>
          </ac:picMkLst>
        </pc:picChg>
      </pc:sldChg>
      <pc:sldChg chg="modSp del mod modClrScheme chgLayout">
        <pc:chgData name="Nathalie Leenders" userId="77546dea-0232-4d8f-8aae-261668bfe53d" providerId="ADAL" clId="{EA0C8B0A-0DDD-4863-B9BC-331CF9A81264}" dt="2024-11-17T15:03:47.764" v="1361" actId="2696"/>
        <pc:sldMkLst>
          <pc:docMk/>
          <pc:sldMk cId="443569191" sldId="2134805684"/>
        </pc:sldMkLst>
        <pc:spChg chg="mod ord">
          <ac:chgData name="Nathalie Leenders" userId="77546dea-0232-4d8f-8aae-261668bfe53d" providerId="ADAL" clId="{EA0C8B0A-0DDD-4863-B9BC-331CF9A81264}" dt="2024-11-11T17:04:40.388" v="1269" actId="404"/>
          <ac:spMkLst>
            <pc:docMk/>
            <pc:sldMk cId="443569191" sldId="2134805684"/>
            <ac:spMk id="2" creationId="{A06C2014-5680-0EEE-841D-9EFF19CBBC95}"/>
          </ac:spMkLst>
        </pc:spChg>
        <pc:spChg chg="mod ord">
          <ac:chgData name="Nathalie Leenders" userId="77546dea-0232-4d8f-8aae-261668bfe53d" providerId="ADAL" clId="{EA0C8B0A-0DDD-4863-B9BC-331CF9A81264}" dt="2024-11-17T14:58:20.255" v="1318" actId="27636"/>
          <ac:spMkLst>
            <pc:docMk/>
            <pc:sldMk cId="443569191" sldId="2134805684"/>
            <ac:spMk id="3" creationId="{3199C11F-BC24-D9E0-D018-71000FF5B9D6}"/>
          </ac:spMkLst>
        </pc:spChg>
      </pc:sldChg>
      <pc:sldChg chg="addSp delSp modSp mod setBg modClrScheme chgLayout">
        <pc:chgData name="Nathalie Leenders" userId="77546dea-0232-4d8f-8aae-261668bfe53d" providerId="ADAL" clId="{EA0C8B0A-0DDD-4863-B9BC-331CF9A81264}" dt="2024-11-17T15:02:41.329" v="1353" actId="26606"/>
        <pc:sldMkLst>
          <pc:docMk/>
          <pc:sldMk cId="4292817290" sldId="2134805685"/>
        </pc:sldMkLst>
        <pc:spChg chg="mod ord">
          <ac:chgData name="Nathalie Leenders" userId="77546dea-0232-4d8f-8aae-261668bfe53d" providerId="ADAL" clId="{EA0C8B0A-0DDD-4863-B9BC-331CF9A81264}" dt="2024-11-17T15:02:41.329" v="1353" actId="26606"/>
          <ac:spMkLst>
            <pc:docMk/>
            <pc:sldMk cId="4292817290" sldId="2134805685"/>
            <ac:spMk id="2" creationId="{A06C2014-5680-0EEE-841D-9EFF19CBBC95}"/>
          </ac:spMkLst>
        </pc:spChg>
        <pc:spChg chg="mod ord">
          <ac:chgData name="Nathalie Leenders" userId="77546dea-0232-4d8f-8aae-261668bfe53d" providerId="ADAL" clId="{EA0C8B0A-0DDD-4863-B9BC-331CF9A81264}" dt="2024-11-17T15:02:41.329" v="1353" actId="26606"/>
          <ac:spMkLst>
            <pc:docMk/>
            <pc:sldMk cId="4292817290" sldId="2134805685"/>
            <ac:spMk id="3" creationId="{3199C11F-BC24-D9E0-D018-71000FF5B9D6}"/>
          </ac:spMkLst>
        </pc:spChg>
        <pc:spChg chg="del">
          <ac:chgData name="Nathalie Leenders" userId="77546dea-0232-4d8f-8aae-261668bfe53d" providerId="ADAL" clId="{EA0C8B0A-0DDD-4863-B9BC-331CF9A81264}" dt="2024-11-11T16:34:44.592" v="689" actId="478"/>
          <ac:spMkLst>
            <pc:docMk/>
            <pc:sldMk cId="4292817290" sldId="2134805685"/>
            <ac:spMk id="5" creationId="{FE0054E7-6953-F986-48DD-940D622D31F9}"/>
          </ac:spMkLst>
        </pc:spChg>
        <pc:spChg chg="del">
          <ac:chgData name="Nathalie Leenders" userId="77546dea-0232-4d8f-8aae-261668bfe53d" providerId="ADAL" clId="{EA0C8B0A-0DDD-4863-B9BC-331CF9A81264}" dt="2024-11-11T16:34:26.907" v="684" actId="478"/>
          <ac:spMkLst>
            <pc:docMk/>
            <pc:sldMk cId="4292817290" sldId="2134805685"/>
            <ac:spMk id="7" creationId="{4262D31E-D470-32B0-068F-1164995D6696}"/>
          </ac:spMkLst>
        </pc:spChg>
        <pc:spChg chg="del">
          <ac:chgData name="Nathalie Leenders" userId="77546dea-0232-4d8f-8aae-261668bfe53d" providerId="ADAL" clId="{EA0C8B0A-0DDD-4863-B9BC-331CF9A81264}" dt="2024-11-11T16:34:43.593" v="688" actId="478"/>
          <ac:spMkLst>
            <pc:docMk/>
            <pc:sldMk cId="4292817290" sldId="2134805685"/>
            <ac:spMk id="8" creationId="{74BB2A07-A442-8BA0-4E0B-3FB1F0BA81C0}"/>
          </ac:spMkLst>
        </pc:spChg>
        <pc:spChg chg="del">
          <ac:chgData name="Nathalie Leenders" userId="77546dea-0232-4d8f-8aae-261668bfe53d" providerId="ADAL" clId="{EA0C8B0A-0DDD-4863-B9BC-331CF9A81264}" dt="2024-11-11T16:34:45.142" v="690" actId="478"/>
          <ac:spMkLst>
            <pc:docMk/>
            <pc:sldMk cId="4292817290" sldId="2134805685"/>
            <ac:spMk id="9" creationId="{564B3B69-9BC2-7F58-6ED2-46E20A121A2C}"/>
          </ac:spMkLst>
        </pc:spChg>
        <pc:spChg chg="add">
          <ac:chgData name="Nathalie Leenders" userId="77546dea-0232-4d8f-8aae-261668bfe53d" providerId="ADAL" clId="{EA0C8B0A-0DDD-4863-B9BC-331CF9A81264}" dt="2024-11-17T15:02:41.329" v="1353" actId="26606"/>
          <ac:spMkLst>
            <pc:docMk/>
            <pc:sldMk cId="4292817290" sldId="2134805685"/>
            <ac:spMk id="10" creationId="{50E53EDA-3B94-4F6B-9E86-D3BB9EBB9616}"/>
          </ac:spMkLst>
        </pc:spChg>
        <pc:picChg chg="del">
          <ac:chgData name="Nathalie Leenders" userId="77546dea-0232-4d8f-8aae-261668bfe53d" providerId="ADAL" clId="{EA0C8B0A-0DDD-4863-B9BC-331CF9A81264}" dt="2024-11-11T16:34:40.567" v="687" actId="478"/>
          <ac:picMkLst>
            <pc:docMk/>
            <pc:sldMk cId="4292817290" sldId="2134805685"/>
            <ac:picMk id="6" creationId="{5EFA2670-98CA-276F-21E7-636996427CD4}"/>
          </ac:picMkLst>
        </pc:picChg>
        <pc:picChg chg="add">
          <ac:chgData name="Nathalie Leenders" userId="77546dea-0232-4d8f-8aae-261668bfe53d" providerId="ADAL" clId="{EA0C8B0A-0DDD-4863-B9BC-331CF9A81264}" dt="2024-11-17T15:02:41.329" v="1353" actId="26606"/>
          <ac:picMkLst>
            <pc:docMk/>
            <pc:sldMk cId="4292817290" sldId="2134805685"/>
            <ac:picMk id="11" creationId="{A17F7527-5AC0-479A-B79F-9CF463410490}"/>
          </ac:picMkLst>
        </pc:picChg>
        <pc:cxnChg chg="add">
          <ac:chgData name="Nathalie Leenders" userId="77546dea-0232-4d8f-8aae-261668bfe53d" providerId="ADAL" clId="{EA0C8B0A-0DDD-4863-B9BC-331CF9A81264}" dt="2024-11-17T15:02:41.329" v="1353" actId="26606"/>
          <ac:cxnSpMkLst>
            <pc:docMk/>
            <pc:sldMk cId="4292817290" sldId="2134805685"/>
            <ac:cxnSpMk id="12" creationId="{30EFD79F-7790-479B-B7DB-BD0D8C101DDD}"/>
          </ac:cxnSpMkLst>
        </pc:cxnChg>
      </pc:sldChg>
      <pc:sldChg chg="addSp delSp modSp mod modClrScheme delAnim modAnim chgLayout">
        <pc:chgData name="Nathalie Leenders" userId="77546dea-0232-4d8f-8aae-261668bfe53d" providerId="ADAL" clId="{EA0C8B0A-0DDD-4863-B9BC-331CF9A81264}" dt="2024-11-17T15:23:38.548" v="1672" actId="14100"/>
        <pc:sldMkLst>
          <pc:docMk/>
          <pc:sldMk cId="995258842" sldId="2134805691"/>
        </pc:sldMkLst>
        <pc:spChg chg="mod ord">
          <ac:chgData name="Nathalie Leenders" userId="77546dea-0232-4d8f-8aae-261668bfe53d" providerId="ADAL" clId="{EA0C8B0A-0DDD-4863-B9BC-331CF9A81264}" dt="2024-11-17T15:22:17.978" v="1649" actId="403"/>
          <ac:spMkLst>
            <pc:docMk/>
            <pc:sldMk cId="995258842" sldId="2134805691"/>
            <ac:spMk id="2" creationId="{A06C2014-5680-0EEE-841D-9EFF19CBBC95}"/>
          </ac:spMkLst>
        </pc:spChg>
        <pc:spChg chg="mod ord">
          <ac:chgData name="Nathalie Leenders" userId="77546dea-0232-4d8f-8aae-261668bfe53d" providerId="ADAL" clId="{EA0C8B0A-0DDD-4863-B9BC-331CF9A81264}" dt="2024-11-17T15:23:38.548" v="1672" actId="14100"/>
          <ac:spMkLst>
            <pc:docMk/>
            <pc:sldMk cId="995258842" sldId="2134805691"/>
            <ac:spMk id="3" creationId="{3199C11F-BC24-D9E0-D018-71000FF5B9D6}"/>
          </ac:spMkLst>
        </pc:spChg>
        <pc:spChg chg="del">
          <ac:chgData name="Nathalie Leenders" userId="77546dea-0232-4d8f-8aae-261668bfe53d" providerId="ADAL" clId="{EA0C8B0A-0DDD-4863-B9BC-331CF9A81264}" dt="2024-11-11T16:06:14.525" v="410" actId="478"/>
          <ac:spMkLst>
            <pc:docMk/>
            <pc:sldMk cId="995258842" sldId="2134805691"/>
            <ac:spMk id="7" creationId="{9D9F9BF7-9C74-8B32-88D3-3D2397B24C3B}"/>
          </ac:spMkLst>
        </pc:spChg>
        <pc:spChg chg="del">
          <ac:chgData name="Nathalie Leenders" userId="77546dea-0232-4d8f-8aae-261668bfe53d" providerId="ADAL" clId="{EA0C8B0A-0DDD-4863-B9BC-331CF9A81264}" dt="2024-11-11T16:06:15.530" v="411" actId="478"/>
          <ac:spMkLst>
            <pc:docMk/>
            <pc:sldMk cId="995258842" sldId="2134805691"/>
            <ac:spMk id="9" creationId="{4D96012C-D805-ECCB-82EA-7E47BEE75233}"/>
          </ac:spMkLst>
        </pc:spChg>
        <pc:spChg chg="del">
          <ac:chgData name="Nathalie Leenders" userId="77546dea-0232-4d8f-8aae-261668bfe53d" providerId="ADAL" clId="{EA0C8B0A-0DDD-4863-B9BC-331CF9A81264}" dt="2024-11-11T16:06:16.378" v="412" actId="478"/>
          <ac:spMkLst>
            <pc:docMk/>
            <pc:sldMk cId="995258842" sldId="2134805691"/>
            <ac:spMk id="10" creationId="{61F0FA21-EB10-B315-9510-76BA85161B3E}"/>
          </ac:spMkLst>
        </pc:spChg>
        <pc:picChg chg="del mod">
          <ac:chgData name="Nathalie Leenders" userId="77546dea-0232-4d8f-8aae-261668bfe53d" providerId="ADAL" clId="{EA0C8B0A-0DDD-4863-B9BC-331CF9A81264}" dt="2024-11-17T15:21:56.087" v="1644" actId="21"/>
          <ac:picMkLst>
            <pc:docMk/>
            <pc:sldMk cId="995258842" sldId="2134805691"/>
            <ac:picMk id="4" creationId="{C54F2FFC-7C1F-8397-C9C2-9547ADF0D74E}"/>
          </ac:picMkLst>
        </pc:picChg>
        <pc:picChg chg="add mod">
          <ac:chgData name="Nathalie Leenders" userId="77546dea-0232-4d8f-8aae-261668bfe53d" providerId="ADAL" clId="{EA0C8B0A-0DDD-4863-B9BC-331CF9A81264}" dt="2024-11-17T15:23:05.114" v="1667" actId="1076"/>
          <ac:picMkLst>
            <pc:docMk/>
            <pc:sldMk cId="995258842" sldId="2134805691"/>
            <ac:picMk id="6" creationId="{C54F2FFC-7C1F-8397-C9C2-9547ADF0D74E}"/>
          </ac:picMkLst>
        </pc:picChg>
        <pc:picChg chg="add mod">
          <ac:chgData name="Nathalie Leenders" userId="77546dea-0232-4d8f-8aae-261668bfe53d" providerId="ADAL" clId="{EA0C8B0A-0DDD-4863-B9BC-331CF9A81264}" dt="2024-11-17T15:22:10.198" v="1645"/>
          <ac:picMkLst>
            <pc:docMk/>
            <pc:sldMk cId="995258842" sldId="2134805691"/>
            <ac:picMk id="7" creationId="{C68606BF-3855-580D-63BD-226F4A537F78}"/>
          </ac:picMkLst>
        </pc:picChg>
        <pc:picChg chg="del">
          <ac:chgData name="Nathalie Leenders" userId="77546dea-0232-4d8f-8aae-261668bfe53d" providerId="ADAL" clId="{EA0C8B0A-0DDD-4863-B9BC-331CF9A81264}" dt="2024-11-17T15:21:56.087" v="1644" actId="21"/>
          <ac:picMkLst>
            <pc:docMk/>
            <pc:sldMk cId="995258842" sldId="2134805691"/>
            <ac:picMk id="8" creationId="{C68606BF-3855-580D-63BD-226F4A537F78}"/>
          </ac:picMkLst>
        </pc:picChg>
      </pc:sldChg>
      <pc:sldChg chg="addSp delSp modSp mod setBg modClrScheme setClrOvrMap delDesignElem chgLayout">
        <pc:chgData name="Nathalie Leenders" userId="77546dea-0232-4d8f-8aae-261668bfe53d" providerId="ADAL" clId="{EA0C8B0A-0DDD-4863-B9BC-331CF9A81264}" dt="2024-11-17T15:02:23.270" v="1352" actId="26606"/>
        <pc:sldMkLst>
          <pc:docMk/>
          <pc:sldMk cId="3047884333" sldId="2134805702"/>
        </pc:sldMkLst>
        <pc:spChg chg="mod ord">
          <ac:chgData name="Nathalie Leenders" userId="77546dea-0232-4d8f-8aae-261668bfe53d" providerId="ADAL" clId="{EA0C8B0A-0DDD-4863-B9BC-331CF9A81264}" dt="2024-11-17T15:02:23.270" v="1352" actId="26606"/>
          <ac:spMkLst>
            <pc:docMk/>
            <pc:sldMk cId="3047884333" sldId="2134805702"/>
            <ac:spMk id="4" creationId="{55E27C7C-4B68-4BBC-BF36-8959D8493E4A}"/>
          </ac:spMkLst>
        </pc:spChg>
        <pc:spChg chg="add">
          <ac:chgData name="Nathalie Leenders" userId="77546dea-0232-4d8f-8aae-261668bfe53d" providerId="ADAL" clId="{EA0C8B0A-0DDD-4863-B9BC-331CF9A81264}" dt="2024-11-17T15:02:23.270" v="1352" actId="26606"/>
          <ac:spMkLst>
            <pc:docMk/>
            <pc:sldMk cId="3047884333" sldId="2134805702"/>
            <ac:spMk id="8" creationId="{CFF5BED3-4EE4-425F-A016-C272586B88E5}"/>
          </ac:spMkLst>
        </pc:spChg>
        <pc:spChg chg="add">
          <ac:chgData name="Nathalie Leenders" userId="77546dea-0232-4d8f-8aae-261668bfe53d" providerId="ADAL" clId="{EA0C8B0A-0DDD-4863-B9BC-331CF9A81264}" dt="2024-11-17T15:02:23.270" v="1352" actId="26606"/>
          <ac:spMkLst>
            <pc:docMk/>
            <pc:sldMk cId="3047884333" sldId="2134805702"/>
            <ac:spMk id="9" creationId="{D856B4CA-4519-432C-ABFD-F2AE5D70E09C}"/>
          </ac:spMkLst>
        </pc:spChg>
        <pc:spChg chg="add">
          <ac:chgData name="Nathalie Leenders" userId="77546dea-0232-4d8f-8aae-261668bfe53d" providerId="ADAL" clId="{EA0C8B0A-0DDD-4863-B9BC-331CF9A81264}" dt="2024-11-17T15:02:23.270" v="1352" actId="26606"/>
          <ac:spMkLst>
            <pc:docMk/>
            <pc:sldMk cId="3047884333" sldId="2134805702"/>
            <ac:spMk id="11" creationId="{61D03B64-A2F8-4473-8457-9A6A36B67B89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047884333" sldId="2134805702"/>
            <ac:spMk id="16" creationId="{AD50BBC6-5944-49AE-A819-558AB05AB17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047884333" sldId="2134805702"/>
            <ac:spMk id="18" creationId="{4F2E428D-A109-43BE-8AC2-C83EF031EF73}"/>
          </ac:spMkLst>
        </pc:spChg>
        <pc:graphicFrameChg chg="mod ord modGraphic">
          <ac:chgData name="Nathalie Leenders" userId="77546dea-0232-4d8f-8aae-261668bfe53d" providerId="ADAL" clId="{EA0C8B0A-0DDD-4863-B9BC-331CF9A81264}" dt="2024-11-17T15:02:23.270" v="1352" actId="26606"/>
          <ac:graphicFrameMkLst>
            <pc:docMk/>
            <pc:sldMk cId="3047884333" sldId="2134805702"/>
            <ac:graphicFrameMk id="5" creationId="{709A0DA2-E530-420B-ACE1-7D645AE7D06B}"/>
          </ac:graphicFrameMkLst>
        </pc:graphicFrameChg>
        <pc:picChg chg="add">
          <ac:chgData name="Nathalie Leenders" userId="77546dea-0232-4d8f-8aae-261668bfe53d" providerId="ADAL" clId="{EA0C8B0A-0DDD-4863-B9BC-331CF9A81264}" dt="2024-11-17T15:02:23.270" v="1352" actId="26606"/>
          <ac:picMkLst>
            <pc:docMk/>
            <pc:sldMk cId="3047884333" sldId="2134805702"/>
            <ac:picMk id="7" creationId="{42476583-CC33-45CE-B51B-215B5673CD22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047884333" sldId="2134805702"/>
            <ac:picMk id="10" creationId="{8100D021-ED8E-4951-8376-73996A82CD4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047884333" sldId="2134805702"/>
            <ac:picMk id="12" creationId="{46FE219C-22F7-4734-B3C1-28E70390CE17}"/>
          </ac:picMkLst>
        </pc:picChg>
        <pc:picChg chg="add">
          <ac:chgData name="Nathalie Leenders" userId="77546dea-0232-4d8f-8aae-261668bfe53d" providerId="ADAL" clId="{EA0C8B0A-0DDD-4863-B9BC-331CF9A81264}" dt="2024-11-17T15:02:23.270" v="1352" actId="26606"/>
          <ac:picMkLst>
            <pc:docMk/>
            <pc:sldMk cId="3047884333" sldId="2134805702"/>
            <ac:picMk id="13" creationId="{01C3CE7E-C09F-4DAB-A9B8-00CB40334B33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047884333" sldId="2134805702"/>
            <ac:picMk id="14" creationId="{EF2EC4B6-5524-4806-8575-59DB6B8F81C0}"/>
          </ac:picMkLst>
        </pc:picChg>
      </pc:sldChg>
      <pc:sldChg chg="addSp delSp modSp del mod setBg modClrScheme chgLayout">
        <pc:chgData name="Nathalie Leenders" userId="77546dea-0232-4d8f-8aae-261668bfe53d" providerId="ADAL" clId="{EA0C8B0A-0DDD-4863-B9BC-331CF9A81264}" dt="2024-11-11T16:48:14.610" v="959" actId="2696"/>
        <pc:sldMkLst>
          <pc:docMk/>
          <pc:sldMk cId="216908502" sldId="2134805703"/>
        </pc:sldMkLst>
        <pc:spChg chg="mod">
          <ac:chgData name="Nathalie Leenders" userId="77546dea-0232-4d8f-8aae-261668bfe53d" providerId="ADAL" clId="{EA0C8B0A-0DDD-4863-B9BC-331CF9A81264}" dt="2024-11-11T16:47:41.495" v="949" actId="21"/>
          <ac:spMkLst>
            <pc:docMk/>
            <pc:sldMk cId="216908502" sldId="2134805703"/>
            <ac:spMk id="10" creationId="{708DD80B-E1AF-9CB5-D8DD-475649323BE3}"/>
          </ac:spMkLst>
        </pc:spChg>
        <pc:spChg chg="mod ord">
          <ac:chgData name="Nathalie Leenders" userId="77546dea-0232-4d8f-8aae-261668bfe53d" providerId="ADAL" clId="{EA0C8B0A-0DDD-4863-B9BC-331CF9A81264}" dt="2024-11-10T18:16:17.835" v="189" actId="26606"/>
          <ac:spMkLst>
            <pc:docMk/>
            <pc:sldMk cId="216908502" sldId="2134805703"/>
            <ac:spMk id="12" creationId="{5AA717AA-CC82-ED41-7833-26700146C638}"/>
          </ac:spMkLst>
        </pc:spChg>
        <pc:spChg chg="add">
          <ac:chgData name="Nathalie Leenders" userId="77546dea-0232-4d8f-8aae-261668bfe53d" providerId="ADAL" clId="{EA0C8B0A-0DDD-4863-B9BC-331CF9A81264}" dt="2024-11-10T18:16:17.835" v="189" actId="26606"/>
          <ac:spMkLst>
            <pc:docMk/>
            <pc:sldMk cId="216908502" sldId="2134805703"/>
            <ac:spMk id="23" creationId="{A33425EE-B932-48C9-AA89-3B011CB0BFF3}"/>
          </ac:spMkLst>
        </pc:spChg>
        <pc:spChg chg="add">
          <ac:chgData name="Nathalie Leenders" userId="77546dea-0232-4d8f-8aae-261668bfe53d" providerId="ADAL" clId="{EA0C8B0A-0DDD-4863-B9BC-331CF9A81264}" dt="2024-11-10T18:16:17.835" v="189" actId="26606"/>
          <ac:spMkLst>
            <pc:docMk/>
            <pc:sldMk cId="216908502" sldId="2134805703"/>
            <ac:spMk id="25" creationId="{3DFFD9BA-0D2D-4572-896F-55D8167B56F0}"/>
          </ac:spMkLst>
        </pc:spChg>
        <pc:spChg chg="add">
          <ac:chgData name="Nathalie Leenders" userId="77546dea-0232-4d8f-8aae-261668bfe53d" providerId="ADAL" clId="{EA0C8B0A-0DDD-4863-B9BC-331CF9A81264}" dt="2024-11-10T18:16:17.835" v="189" actId="26606"/>
          <ac:spMkLst>
            <pc:docMk/>
            <pc:sldMk cId="216908502" sldId="2134805703"/>
            <ac:spMk id="27" creationId="{77F27772-5CC0-47C1-A0A2-A78B9517562C}"/>
          </ac:spMkLst>
        </pc:spChg>
        <pc:spChg chg="add">
          <ac:chgData name="Nathalie Leenders" userId="77546dea-0232-4d8f-8aae-261668bfe53d" providerId="ADAL" clId="{EA0C8B0A-0DDD-4863-B9BC-331CF9A81264}" dt="2024-11-10T18:16:17.835" v="189" actId="26606"/>
          <ac:spMkLst>
            <pc:docMk/>
            <pc:sldMk cId="216908502" sldId="2134805703"/>
            <ac:spMk id="29" creationId="{B0FBFB5E-69B9-4536-9CD5-5FB696AA95CE}"/>
          </ac:spMkLst>
        </pc:spChg>
        <pc:spChg chg="add">
          <ac:chgData name="Nathalie Leenders" userId="77546dea-0232-4d8f-8aae-261668bfe53d" providerId="ADAL" clId="{EA0C8B0A-0DDD-4863-B9BC-331CF9A81264}" dt="2024-11-10T18:16:17.835" v="189" actId="26606"/>
          <ac:spMkLst>
            <pc:docMk/>
            <pc:sldMk cId="216908502" sldId="2134805703"/>
            <ac:spMk id="31" creationId="{C2DD65EE-F926-4B9B-90C2-4A5CCC95FDC1}"/>
          </ac:spMkLst>
        </pc:spChg>
        <pc:picChg chg="mod ord">
          <ac:chgData name="Nathalie Leenders" userId="77546dea-0232-4d8f-8aae-261668bfe53d" providerId="ADAL" clId="{EA0C8B0A-0DDD-4863-B9BC-331CF9A81264}" dt="2024-11-10T18:16:17.835" v="189" actId="26606"/>
          <ac:picMkLst>
            <pc:docMk/>
            <pc:sldMk cId="216908502" sldId="2134805703"/>
            <ac:picMk id="6" creationId="{36CD8D11-D8C1-3AC8-BCCA-B188188FFF8C}"/>
          </ac:picMkLst>
        </pc:picChg>
        <pc:picChg chg="del mod">
          <ac:chgData name="Nathalie Leenders" userId="77546dea-0232-4d8f-8aae-261668bfe53d" providerId="ADAL" clId="{EA0C8B0A-0DDD-4863-B9BC-331CF9A81264}" dt="2024-11-11T16:47:52.899" v="954" actId="21"/>
          <ac:picMkLst>
            <pc:docMk/>
            <pc:sldMk cId="216908502" sldId="2134805703"/>
            <ac:picMk id="7" creationId="{34EFB3CD-1F41-9316-7718-6711A712B03C}"/>
          </ac:picMkLst>
        </pc:picChg>
        <pc:picChg chg="mod ord">
          <ac:chgData name="Nathalie Leenders" userId="77546dea-0232-4d8f-8aae-261668bfe53d" providerId="ADAL" clId="{EA0C8B0A-0DDD-4863-B9BC-331CF9A81264}" dt="2024-11-10T18:16:17.835" v="189" actId="26606"/>
          <ac:picMkLst>
            <pc:docMk/>
            <pc:sldMk cId="216908502" sldId="2134805703"/>
            <ac:picMk id="8" creationId="{B87B9152-9FC5-0D5A-A68F-FABAC6C94151}"/>
          </ac:picMkLst>
        </pc:picChg>
        <pc:picChg chg="add">
          <ac:chgData name="Nathalie Leenders" userId="77546dea-0232-4d8f-8aae-261668bfe53d" providerId="ADAL" clId="{EA0C8B0A-0DDD-4863-B9BC-331CF9A81264}" dt="2024-11-10T18:16:17.835" v="189" actId="26606"/>
          <ac:picMkLst>
            <pc:docMk/>
            <pc:sldMk cId="216908502" sldId="2134805703"/>
            <ac:picMk id="17" creationId="{ABA4DBE4-1206-49FA-BFA9-E64DE7D02780}"/>
          </ac:picMkLst>
        </pc:picChg>
        <pc:picChg chg="add">
          <ac:chgData name="Nathalie Leenders" userId="77546dea-0232-4d8f-8aae-261668bfe53d" providerId="ADAL" clId="{EA0C8B0A-0DDD-4863-B9BC-331CF9A81264}" dt="2024-11-10T18:16:17.835" v="189" actId="26606"/>
          <ac:picMkLst>
            <pc:docMk/>
            <pc:sldMk cId="216908502" sldId="2134805703"/>
            <ac:picMk id="19" creationId="{C057E3FC-B770-45D6-93FB-080D67201D6D}"/>
          </ac:picMkLst>
        </pc:picChg>
        <pc:picChg chg="add">
          <ac:chgData name="Nathalie Leenders" userId="77546dea-0232-4d8f-8aae-261668bfe53d" providerId="ADAL" clId="{EA0C8B0A-0DDD-4863-B9BC-331CF9A81264}" dt="2024-11-10T18:16:17.835" v="189" actId="26606"/>
          <ac:picMkLst>
            <pc:docMk/>
            <pc:sldMk cId="216908502" sldId="2134805703"/>
            <ac:picMk id="21" creationId="{01439E1F-4892-4505-9005-15E50B1A9E20}"/>
          </ac:picMkLst>
        </pc:picChg>
      </pc:sldChg>
      <pc:sldChg chg="addSp delSp modSp mod setBg modClrScheme setClrOvrMap chgLayout">
        <pc:chgData name="Nathalie Leenders" userId="77546dea-0232-4d8f-8aae-261668bfe53d" providerId="ADAL" clId="{EA0C8B0A-0DDD-4863-B9BC-331CF9A81264}" dt="2024-11-17T15:20:05.264" v="1630" actId="26606"/>
        <pc:sldMkLst>
          <pc:docMk/>
          <pc:sldMk cId="2153572278" sldId="2134805704"/>
        </pc:sldMkLst>
        <pc:spChg chg="add mod ord">
          <ac:chgData name="Nathalie Leenders" userId="77546dea-0232-4d8f-8aae-261668bfe53d" providerId="ADAL" clId="{EA0C8B0A-0DDD-4863-B9BC-331CF9A81264}" dt="2024-11-17T15:20:05.264" v="1630" actId="26606"/>
          <ac:spMkLst>
            <pc:docMk/>
            <pc:sldMk cId="2153572278" sldId="2134805704"/>
            <ac:spMk id="2" creationId="{0108CE16-A342-027F-395C-04BCDD4D8189}"/>
          </ac:spMkLst>
        </pc:spChg>
        <pc:spChg chg="del mod">
          <ac:chgData name="Nathalie Leenders" userId="77546dea-0232-4d8f-8aae-261668bfe53d" providerId="ADAL" clId="{EA0C8B0A-0DDD-4863-B9BC-331CF9A81264}" dt="2024-11-11T16:49:49.426" v="979"/>
          <ac:spMkLst>
            <pc:docMk/>
            <pc:sldMk cId="2153572278" sldId="2134805704"/>
            <ac:spMk id="4" creationId="{9ACE99EF-02B1-93BA-6427-AB610E4ECB6B}"/>
          </ac:spMkLst>
        </pc:spChg>
        <pc:spChg chg="add">
          <ac:chgData name="Nathalie Leenders" userId="77546dea-0232-4d8f-8aae-261668bfe53d" providerId="ADAL" clId="{EA0C8B0A-0DDD-4863-B9BC-331CF9A81264}" dt="2024-11-17T15:20:05.264" v="1630" actId="26606"/>
          <ac:spMkLst>
            <pc:docMk/>
            <pc:sldMk cId="2153572278" sldId="2134805704"/>
            <ac:spMk id="29" creationId="{CFF5BED3-4EE4-425F-A016-C272586B88E5}"/>
          </ac:spMkLst>
        </pc:spChg>
        <pc:spChg chg="add">
          <ac:chgData name="Nathalie Leenders" userId="77546dea-0232-4d8f-8aae-261668bfe53d" providerId="ADAL" clId="{EA0C8B0A-0DDD-4863-B9BC-331CF9A81264}" dt="2024-11-17T15:20:05.264" v="1630" actId="26606"/>
          <ac:spMkLst>
            <pc:docMk/>
            <pc:sldMk cId="2153572278" sldId="2134805704"/>
            <ac:spMk id="31" creationId="{D856B4CA-4519-432C-ABFD-F2AE5D70E09C}"/>
          </ac:spMkLst>
        </pc:spChg>
        <pc:spChg chg="add">
          <ac:chgData name="Nathalie Leenders" userId="77546dea-0232-4d8f-8aae-261668bfe53d" providerId="ADAL" clId="{EA0C8B0A-0DDD-4863-B9BC-331CF9A81264}" dt="2024-11-17T15:20:05.264" v="1630" actId="26606"/>
          <ac:spMkLst>
            <pc:docMk/>
            <pc:sldMk cId="2153572278" sldId="2134805704"/>
            <ac:spMk id="33" creationId="{61D03B64-A2F8-4473-8457-9A6A36B67B89}"/>
          </ac:spMkLst>
        </pc:spChg>
        <pc:graphicFrameChg chg="mod ord modGraphic">
          <ac:chgData name="Nathalie Leenders" userId="77546dea-0232-4d8f-8aae-261668bfe53d" providerId="ADAL" clId="{EA0C8B0A-0DDD-4863-B9BC-331CF9A81264}" dt="2024-11-17T15:20:05.264" v="1630" actId="26606"/>
          <ac:graphicFrameMkLst>
            <pc:docMk/>
            <pc:sldMk cId="2153572278" sldId="2134805704"/>
            <ac:graphicFrameMk id="22" creationId="{0B4C8B39-930A-FBCC-6CAF-FE178C1656B0}"/>
          </ac:graphicFrameMkLst>
        </pc:graphicFrameChg>
        <pc:picChg chg="add del">
          <ac:chgData name="Nathalie Leenders" userId="77546dea-0232-4d8f-8aae-261668bfe53d" providerId="ADAL" clId="{EA0C8B0A-0DDD-4863-B9BC-331CF9A81264}" dt="2024-11-17T15:20:05.172" v="1629" actId="26606"/>
          <ac:picMkLst>
            <pc:docMk/>
            <pc:sldMk cId="2153572278" sldId="2134805704"/>
            <ac:picMk id="27" creationId="{42476583-CC33-45CE-B51B-215B5673CD22}"/>
          </ac:picMkLst>
        </pc:picChg>
        <pc:picChg chg="add">
          <ac:chgData name="Nathalie Leenders" userId="77546dea-0232-4d8f-8aae-261668bfe53d" providerId="ADAL" clId="{EA0C8B0A-0DDD-4863-B9BC-331CF9A81264}" dt="2024-11-17T15:20:05.264" v="1630" actId="26606"/>
          <ac:picMkLst>
            <pc:docMk/>
            <pc:sldMk cId="2153572278" sldId="2134805704"/>
            <ac:picMk id="30" creationId="{42476583-CC33-45CE-B51B-215B5673CD22}"/>
          </ac:picMkLst>
        </pc:picChg>
        <pc:picChg chg="add">
          <ac:chgData name="Nathalie Leenders" userId="77546dea-0232-4d8f-8aae-261668bfe53d" providerId="ADAL" clId="{EA0C8B0A-0DDD-4863-B9BC-331CF9A81264}" dt="2024-11-17T15:20:05.264" v="1630" actId="26606"/>
          <ac:picMkLst>
            <pc:docMk/>
            <pc:sldMk cId="2153572278" sldId="2134805704"/>
            <ac:picMk id="35" creationId="{01C3CE7E-C09F-4DAB-A9B8-00CB40334B33}"/>
          </ac:picMkLst>
        </pc:picChg>
      </pc:sldChg>
      <pc:sldChg chg="delSp modSp mod modClrScheme chgLayout">
        <pc:chgData name="Nathalie Leenders" userId="77546dea-0232-4d8f-8aae-261668bfe53d" providerId="ADAL" clId="{EA0C8B0A-0DDD-4863-B9BC-331CF9A81264}" dt="2024-11-17T15:01:11.790" v="1344"/>
        <pc:sldMkLst>
          <pc:docMk/>
          <pc:sldMk cId="1034929952" sldId="2134805707"/>
        </pc:sldMkLst>
        <pc:spChg chg="mod ord">
          <ac:chgData name="Nathalie Leenders" userId="77546dea-0232-4d8f-8aae-261668bfe53d" providerId="ADAL" clId="{EA0C8B0A-0DDD-4863-B9BC-331CF9A81264}" dt="2024-11-17T15:01:11.790" v="1344"/>
          <ac:spMkLst>
            <pc:docMk/>
            <pc:sldMk cId="1034929952" sldId="2134805707"/>
            <ac:spMk id="3" creationId="{66F14464-8803-D7C0-A44B-3832432AC714}"/>
          </ac:spMkLst>
        </pc:spChg>
        <pc:spChg chg="mod">
          <ac:chgData name="Nathalie Leenders" userId="77546dea-0232-4d8f-8aae-261668bfe53d" providerId="ADAL" clId="{EA0C8B0A-0DDD-4863-B9BC-331CF9A81264}" dt="2024-11-11T17:00:03.752" v="1092" actId="1076"/>
          <ac:spMkLst>
            <pc:docMk/>
            <pc:sldMk cId="1034929952" sldId="2134805707"/>
            <ac:spMk id="6" creationId="{1A2F260E-8397-4637-4B4B-431D96F2C063}"/>
          </ac:spMkLst>
        </pc:spChg>
        <pc:spChg chg="mod">
          <ac:chgData name="Nathalie Leenders" userId="77546dea-0232-4d8f-8aae-261668bfe53d" providerId="ADAL" clId="{EA0C8B0A-0DDD-4863-B9BC-331CF9A81264}" dt="2024-11-11T17:00:03.752" v="1092" actId="1076"/>
          <ac:spMkLst>
            <pc:docMk/>
            <pc:sldMk cId="1034929952" sldId="2134805707"/>
            <ac:spMk id="10" creationId="{5C3FF2DA-60CD-78F6-D1E0-5C13F3022FEB}"/>
          </ac:spMkLst>
        </pc:spChg>
        <pc:spChg chg="mod">
          <ac:chgData name="Nathalie Leenders" userId="77546dea-0232-4d8f-8aae-261668bfe53d" providerId="ADAL" clId="{EA0C8B0A-0DDD-4863-B9BC-331CF9A81264}" dt="2024-11-11T17:00:20.660" v="1094" actId="1076"/>
          <ac:spMkLst>
            <pc:docMk/>
            <pc:sldMk cId="1034929952" sldId="2134805707"/>
            <ac:spMk id="12" creationId="{27CF6FC4-6032-31F1-8BFD-C96E54A70A82}"/>
          </ac:spMkLst>
        </pc:spChg>
        <pc:picChg chg="del">
          <ac:chgData name="Nathalie Leenders" userId="77546dea-0232-4d8f-8aae-261668bfe53d" providerId="ADAL" clId="{EA0C8B0A-0DDD-4863-B9BC-331CF9A81264}" dt="2024-11-10T18:03:04.453" v="43" actId="478"/>
          <ac:picMkLst>
            <pc:docMk/>
            <pc:sldMk cId="1034929952" sldId="2134805707"/>
            <ac:picMk id="2" creationId="{BE20BAB7-2B30-81BD-2537-2DE6EFBE87E4}"/>
          </ac:picMkLst>
        </pc:picChg>
        <pc:picChg chg="mod">
          <ac:chgData name="Nathalie Leenders" userId="77546dea-0232-4d8f-8aae-261668bfe53d" providerId="ADAL" clId="{EA0C8B0A-0DDD-4863-B9BC-331CF9A81264}" dt="2024-11-11T17:00:24.343" v="1095" actId="1076"/>
          <ac:picMkLst>
            <pc:docMk/>
            <pc:sldMk cId="1034929952" sldId="2134805707"/>
            <ac:picMk id="4" creationId="{F37567FB-73F8-C468-9339-D2364FE14EF0}"/>
          </ac:picMkLst>
        </pc:picChg>
        <pc:picChg chg="mod">
          <ac:chgData name="Nathalie Leenders" userId="77546dea-0232-4d8f-8aae-261668bfe53d" providerId="ADAL" clId="{EA0C8B0A-0DDD-4863-B9BC-331CF9A81264}" dt="2024-11-11T17:00:03.752" v="1092" actId="1076"/>
          <ac:picMkLst>
            <pc:docMk/>
            <pc:sldMk cId="1034929952" sldId="2134805707"/>
            <ac:picMk id="5" creationId="{0DA3D9B7-11E9-FCDB-35E4-7EFC5502A22A}"/>
          </ac:picMkLst>
        </pc:picChg>
        <pc:picChg chg="mod">
          <ac:chgData name="Nathalie Leenders" userId="77546dea-0232-4d8f-8aae-261668bfe53d" providerId="ADAL" clId="{EA0C8B0A-0DDD-4863-B9BC-331CF9A81264}" dt="2024-11-11T17:00:03.752" v="1092" actId="1076"/>
          <ac:picMkLst>
            <pc:docMk/>
            <pc:sldMk cId="1034929952" sldId="2134805707"/>
            <ac:picMk id="8" creationId="{42AD1E59-36AC-4687-C055-C1ECFE717BDE}"/>
          </ac:picMkLst>
        </pc:picChg>
      </pc:sldChg>
      <pc:sldChg chg="delSp modSp mod ord modClrScheme chgLayout">
        <pc:chgData name="Nathalie Leenders" userId="77546dea-0232-4d8f-8aae-261668bfe53d" providerId="ADAL" clId="{EA0C8B0A-0DDD-4863-B9BC-331CF9A81264}" dt="2024-11-17T15:07:38.396" v="1471" actId="1036"/>
        <pc:sldMkLst>
          <pc:docMk/>
          <pc:sldMk cId="110231913" sldId="2134805719"/>
        </pc:sldMkLst>
        <pc:spChg chg="mod ord">
          <ac:chgData name="Nathalie Leenders" userId="77546dea-0232-4d8f-8aae-261668bfe53d" providerId="ADAL" clId="{EA0C8B0A-0DDD-4863-B9BC-331CF9A81264}" dt="2024-11-17T15:06:33.343" v="1383" actId="1076"/>
          <ac:spMkLst>
            <pc:docMk/>
            <pc:sldMk cId="110231913" sldId="2134805719"/>
            <ac:spMk id="2" creationId="{A06C2014-5680-0EEE-841D-9EFF19CBBC95}"/>
          </ac:spMkLst>
        </pc:spChg>
        <pc:spChg chg="mod">
          <ac:chgData name="Nathalie Leenders" userId="77546dea-0232-4d8f-8aae-261668bfe53d" providerId="ADAL" clId="{EA0C8B0A-0DDD-4863-B9BC-331CF9A81264}" dt="2024-11-17T15:07:33.063" v="1453" actId="1036"/>
          <ac:spMkLst>
            <pc:docMk/>
            <pc:sldMk cId="110231913" sldId="2134805719"/>
            <ac:spMk id="4" creationId="{8BFB0A80-D777-941D-4FA9-E9E9267A1812}"/>
          </ac:spMkLst>
        </pc:spChg>
        <pc:spChg chg="del">
          <ac:chgData name="Nathalie Leenders" userId="77546dea-0232-4d8f-8aae-261668bfe53d" providerId="ADAL" clId="{EA0C8B0A-0DDD-4863-B9BC-331CF9A81264}" dt="2024-11-11T16:41:38.539" v="820" actId="478"/>
          <ac:spMkLst>
            <pc:docMk/>
            <pc:sldMk cId="110231913" sldId="2134805719"/>
            <ac:spMk id="5" creationId="{168C61AB-09DD-77F3-C122-7E7B46BE1143}"/>
          </ac:spMkLst>
        </pc:spChg>
        <pc:spChg chg="del">
          <ac:chgData name="Nathalie Leenders" userId="77546dea-0232-4d8f-8aae-261668bfe53d" providerId="ADAL" clId="{EA0C8B0A-0DDD-4863-B9BC-331CF9A81264}" dt="2024-11-11T16:41:39.116" v="821" actId="478"/>
          <ac:spMkLst>
            <pc:docMk/>
            <pc:sldMk cId="110231913" sldId="2134805719"/>
            <ac:spMk id="7" creationId="{50B08989-8F63-4AD5-212D-191712AA6608}"/>
          </ac:spMkLst>
        </pc:spChg>
        <pc:spChg chg="del">
          <ac:chgData name="Nathalie Leenders" userId="77546dea-0232-4d8f-8aae-261668bfe53d" providerId="ADAL" clId="{EA0C8B0A-0DDD-4863-B9BC-331CF9A81264}" dt="2024-11-11T16:41:40.135" v="822" actId="478"/>
          <ac:spMkLst>
            <pc:docMk/>
            <pc:sldMk cId="110231913" sldId="2134805719"/>
            <ac:spMk id="8" creationId="{01BB96E1-FB5A-D809-E0B6-061AB873D448}"/>
          </ac:spMkLst>
        </pc:spChg>
        <pc:spChg chg="mod">
          <ac:chgData name="Nathalie Leenders" userId="77546dea-0232-4d8f-8aae-261668bfe53d" providerId="ADAL" clId="{EA0C8B0A-0DDD-4863-B9BC-331CF9A81264}" dt="2024-11-17T15:06:26.288" v="1382" actId="1076"/>
          <ac:spMkLst>
            <pc:docMk/>
            <pc:sldMk cId="110231913" sldId="2134805719"/>
            <ac:spMk id="11" creationId="{E8A8EAE1-7AE4-A225-A84B-C69C784F730D}"/>
          </ac:spMkLst>
        </pc:spChg>
        <pc:spChg chg="mod">
          <ac:chgData name="Nathalie Leenders" userId="77546dea-0232-4d8f-8aae-261668bfe53d" providerId="ADAL" clId="{EA0C8B0A-0DDD-4863-B9BC-331CF9A81264}" dt="2024-11-17T15:07:33.063" v="1453" actId="1036"/>
          <ac:spMkLst>
            <pc:docMk/>
            <pc:sldMk cId="110231913" sldId="2134805719"/>
            <ac:spMk id="16" creationId="{60275A85-33B8-2544-E111-D0629C163F5C}"/>
          </ac:spMkLst>
        </pc:spChg>
        <pc:picChg chg="mod modCrop">
          <ac:chgData name="Nathalie Leenders" userId="77546dea-0232-4d8f-8aae-261668bfe53d" providerId="ADAL" clId="{EA0C8B0A-0DDD-4863-B9BC-331CF9A81264}" dt="2024-11-17T15:07:38.396" v="1471" actId="1036"/>
          <ac:picMkLst>
            <pc:docMk/>
            <pc:sldMk cId="110231913" sldId="2134805719"/>
            <ac:picMk id="6" creationId="{0AC9EE0E-D491-8DE8-69B6-92E610AE9C2F}"/>
          </ac:picMkLst>
        </pc:picChg>
        <pc:picChg chg="mod">
          <ac:chgData name="Nathalie Leenders" userId="77546dea-0232-4d8f-8aae-261668bfe53d" providerId="ADAL" clId="{EA0C8B0A-0DDD-4863-B9BC-331CF9A81264}" dt="2024-11-17T15:07:33.063" v="1453" actId="1036"/>
          <ac:picMkLst>
            <pc:docMk/>
            <pc:sldMk cId="110231913" sldId="2134805719"/>
            <ac:picMk id="10" creationId="{3B8FC5F7-7C1B-8628-B606-82ADC13F1BB8}"/>
          </ac:picMkLst>
        </pc:picChg>
        <pc:picChg chg="mod">
          <ac:chgData name="Nathalie Leenders" userId="77546dea-0232-4d8f-8aae-261668bfe53d" providerId="ADAL" clId="{EA0C8B0A-0DDD-4863-B9BC-331CF9A81264}" dt="2024-11-17T15:07:33.063" v="1453" actId="1036"/>
          <ac:picMkLst>
            <pc:docMk/>
            <pc:sldMk cId="110231913" sldId="2134805719"/>
            <ac:picMk id="12" creationId="{326C193F-F079-FD65-AD7B-D59D6AEE88F4}"/>
          </ac:picMkLst>
        </pc:picChg>
        <pc:picChg chg="mod">
          <ac:chgData name="Nathalie Leenders" userId="77546dea-0232-4d8f-8aae-261668bfe53d" providerId="ADAL" clId="{EA0C8B0A-0DDD-4863-B9BC-331CF9A81264}" dt="2024-11-17T15:07:33.063" v="1453" actId="1036"/>
          <ac:picMkLst>
            <pc:docMk/>
            <pc:sldMk cId="110231913" sldId="2134805719"/>
            <ac:picMk id="18" creationId="{99D7E582-08AF-EEF0-D8C7-5963423C6622}"/>
          </ac:picMkLst>
        </pc:picChg>
        <pc:picChg chg="mod">
          <ac:chgData name="Nathalie Leenders" userId="77546dea-0232-4d8f-8aae-261668bfe53d" providerId="ADAL" clId="{EA0C8B0A-0DDD-4863-B9BC-331CF9A81264}" dt="2024-11-17T15:07:11.668" v="1440" actId="1076"/>
          <ac:picMkLst>
            <pc:docMk/>
            <pc:sldMk cId="110231913" sldId="2134805719"/>
            <ac:picMk id="1026" creationId="{619F8DC8-5386-A9B9-7230-035140D714D0}"/>
          </ac:picMkLst>
        </pc:picChg>
      </pc:sldChg>
      <pc:sldChg chg="delSp modSp mod modClrScheme chgLayout">
        <pc:chgData name="Nathalie Leenders" userId="77546dea-0232-4d8f-8aae-261668bfe53d" providerId="ADAL" clId="{EA0C8B0A-0DDD-4863-B9BC-331CF9A81264}" dt="2024-11-17T15:09:53.510" v="1494" actId="1076"/>
        <pc:sldMkLst>
          <pc:docMk/>
          <pc:sldMk cId="13154297" sldId="2134805720"/>
        </pc:sldMkLst>
        <pc:spChg chg="mod ord">
          <ac:chgData name="Nathalie Leenders" userId="77546dea-0232-4d8f-8aae-261668bfe53d" providerId="ADAL" clId="{EA0C8B0A-0DDD-4863-B9BC-331CF9A81264}" dt="2024-11-17T15:09:33.447" v="1489" actId="404"/>
          <ac:spMkLst>
            <pc:docMk/>
            <pc:sldMk cId="13154297" sldId="2134805720"/>
            <ac:spMk id="2" creationId="{A06C2014-5680-0EEE-841D-9EFF19CBBC95}"/>
          </ac:spMkLst>
        </pc:spChg>
        <pc:spChg chg="mod ord">
          <ac:chgData name="Nathalie Leenders" userId="77546dea-0232-4d8f-8aae-261668bfe53d" providerId="ADAL" clId="{EA0C8B0A-0DDD-4863-B9BC-331CF9A81264}" dt="2024-11-17T15:09:45.287" v="1491" actId="1076"/>
          <ac:spMkLst>
            <pc:docMk/>
            <pc:sldMk cId="13154297" sldId="2134805720"/>
            <ac:spMk id="3" creationId="{3199C11F-BC24-D9E0-D018-71000FF5B9D6}"/>
          </ac:spMkLst>
        </pc:spChg>
        <pc:spChg chg="del">
          <ac:chgData name="Nathalie Leenders" userId="77546dea-0232-4d8f-8aae-261668bfe53d" providerId="ADAL" clId="{EA0C8B0A-0DDD-4863-B9BC-331CF9A81264}" dt="2024-11-11T16:26:24.625" v="573" actId="478"/>
          <ac:spMkLst>
            <pc:docMk/>
            <pc:sldMk cId="13154297" sldId="2134805720"/>
            <ac:spMk id="7" creationId="{6F73CF07-AF99-59DD-FEB1-2927B735B099}"/>
          </ac:spMkLst>
        </pc:spChg>
        <pc:spChg chg="mod">
          <ac:chgData name="Nathalie Leenders" userId="77546dea-0232-4d8f-8aae-261668bfe53d" providerId="ADAL" clId="{EA0C8B0A-0DDD-4863-B9BC-331CF9A81264}" dt="2024-11-17T15:09:38.760" v="1490" actId="1076"/>
          <ac:spMkLst>
            <pc:docMk/>
            <pc:sldMk cId="13154297" sldId="2134805720"/>
            <ac:spMk id="9" creationId="{6D29A060-46B4-114F-6DAD-909FA4EA0F39}"/>
          </ac:spMkLst>
        </pc:spChg>
        <pc:spChg chg="del">
          <ac:chgData name="Nathalie Leenders" userId="77546dea-0232-4d8f-8aae-261668bfe53d" providerId="ADAL" clId="{EA0C8B0A-0DDD-4863-B9BC-331CF9A81264}" dt="2024-11-11T16:26:25.119" v="574" actId="478"/>
          <ac:spMkLst>
            <pc:docMk/>
            <pc:sldMk cId="13154297" sldId="2134805720"/>
            <ac:spMk id="10" creationId="{735CD594-785C-FD95-0D58-EE84780F9B3E}"/>
          </ac:spMkLst>
        </pc:spChg>
        <pc:spChg chg="del">
          <ac:chgData name="Nathalie Leenders" userId="77546dea-0232-4d8f-8aae-261668bfe53d" providerId="ADAL" clId="{EA0C8B0A-0DDD-4863-B9BC-331CF9A81264}" dt="2024-11-11T16:26:25.655" v="575" actId="478"/>
          <ac:spMkLst>
            <pc:docMk/>
            <pc:sldMk cId="13154297" sldId="2134805720"/>
            <ac:spMk id="11" creationId="{00D9B9BF-F931-1C43-F719-A3889A3E2FF9}"/>
          </ac:spMkLst>
        </pc:spChg>
        <pc:spChg chg="del">
          <ac:chgData name="Nathalie Leenders" userId="77546dea-0232-4d8f-8aae-261668bfe53d" providerId="ADAL" clId="{EA0C8B0A-0DDD-4863-B9BC-331CF9A81264}" dt="2024-11-11T16:26:15.751" v="569" actId="478"/>
          <ac:spMkLst>
            <pc:docMk/>
            <pc:sldMk cId="13154297" sldId="2134805720"/>
            <ac:spMk id="12" creationId="{24D59305-3441-FF08-76B4-65802FDB07A0}"/>
          </ac:spMkLst>
        </pc:spChg>
        <pc:spChg chg="del">
          <ac:chgData name="Nathalie Leenders" userId="77546dea-0232-4d8f-8aae-261668bfe53d" providerId="ADAL" clId="{EA0C8B0A-0DDD-4863-B9BC-331CF9A81264}" dt="2024-11-11T16:26:16.800" v="570" actId="478"/>
          <ac:spMkLst>
            <pc:docMk/>
            <pc:sldMk cId="13154297" sldId="2134805720"/>
            <ac:spMk id="14" creationId="{15D6CAE9-94D1-83EE-005D-45269C639FAE}"/>
          </ac:spMkLst>
        </pc:spChg>
        <pc:spChg chg="del">
          <ac:chgData name="Nathalie Leenders" userId="77546dea-0232-4d8f-8aae-261668bfe53d" providerId="ADAL" clId="{EA0C8B0A-0DDD-4863-B9BC-331CF9A81264}" dt="2024-11-11T16:26:17.399" v="571" actId="478"/>
          <ac:spMkLst>
            <pc:docMk/>
            <pc:sldMk cId="13154297" sldId="2134805720"/>
            <ac:spMk id="16" creationId="{1B48D0AA-DEDA-62D5-417C-8F0532282F0D}"/>
          </ac:spMkLst>
        </pc:spChg>
        <pc:picChg chg="mod">
          <ac:chgData name="Nathalie Leenders" userId="77546dea-0232-4d8f-8aae-261668bfe53d" providerId="ADAL" clId="{EA0C8B0A-0DDD-4863-B9BC-331CF9A81264}" dt="2024-11-17T15:09:53.510" v="1494" actId="1076"/>
          <ac:picMkLst>
            <pc:docMk/>
            <pc:sldMk cId="13154297" sldId="2134805720"/>
            <ac:picMk id="5" creationId="{EC38342E-62F4-F66D-AE74-094124636B43}"/>
          </ac:picMkLst>
        </pc:picChg>
        <pc:picChg chg="mod">
          <ac:chgData name="Nathalie Leenders" userId="77546dea-0232-4d8f-8aae-261668bfe53d" providerId="ADAL" clId="{EA0C8B0A-0DDD-4863-B9BC-331CF9A81264}" dt="2024-11-17T15:09:49.496" v="1492" actId="1076"/>
          <ac:picMkLst>
            <pc:docMk/>
            <pc:sldMk cId="13154297" sldId="2134805720"/>
            <ac:picMk id="6" creationId="{C9D7C270-FDDA-7B6F-C630-3A18632E3FDC}"/>
          </ac:picMkLst>
        </pc:picChg>
        <pc:picChg chg="mod">
          <ac:chgData name="Nathalie Leenders" userId="77546dea-0232-4d8f-8aae-261668bfe53d" providerId="ADAL" clId="{EA0C8B0A-0DDD-4863-B9BC-331CF9A81264}" dt="2024-11-17T15:09:49.496" v="1492" actId="1076"/>
          <ac:picMkLst>
            <pc:docMk/>
            <pc:sldMk cId="13154297" sldId="2134805720"/>
            <ac:picMk id="8" creationId="{19F52CB0-849D-866C-6C0E-B736415D070C}"/>
          </ac:picMkLst>
        </pc:picChg>
      </pc:sldChg>
      <pc:sldChg chg="addSp modSp mod modClrScheme chgLayout">
        <pc:chgData name="Nathalie Leenders" userId="77546dea-0232-4d8f-8aae-261668bfe53d" providerId="ADAL" clId="{EA0C8B0A-0DDD-4863-B9BC-331CF9A81264}" dt="2024-11-17T15:08:58.920" v="1481" actId="1076"/>
        <pc:sldMkLst>
          <pc:docMk/>
          <pc:sldMk cId="2523855074" sldId="2134805723"/>
        </pc:sldMkLst>
        <pc:spChg chg="mod ord">
          <ac:chgData name="Nathalie Leenders" userId="77546dea-0232-4d8f-8aae-261668bfe53d" providerId="ADAL" clId="{EA0C8B0A-0DDD-4863-B9BC-331CF9A81264}" dt="2024-11-17T15:08:39.950" v="1479" actId="403"/>
          <ac:spMkLst>
            <pc:docMk/>
            <pc:sldMk cId="2523855074" sldId="2134805723"/>
            <ac:spMk id="2" creationId="{A06C2014-5680-0EEE-841D-9EFF19CBBC95}"/>
          </ac:spMkLst>
        </pc:spChg>
        <pc:spChg chg="mod ord">
          <ac:chgData name="Nathalie Leenders" userId="77546dea-0232-4d8f-8aae-261668bfe53d" providerId="ADAL" clId="{EA0C8B0A-0DDD-4863-B9BC-331CF9A81264}" dt="2024-11-17T15:08:47.140" v="1480" actId="1076"/>
          <ac:spMkLst>
            <pc:docMk/>
            <pc:sldMk cId="2523855074" sldId="2134805723"/>
            <ac:spMk id="3" creationId="{3199C11F-BC24-D9E0-D018-71000FF5B9D6}"/>
          </ac:spMkLst>
        </pc:spChg>
        <pc:spChg chg="mod">
          <ac:chgData name="Nathalie Leenders" userId="77546dea-0232-4d8f-8aae-261668bfe53d" providerId="ADAL" clId="{EA0C8B0A-0DDD-4863-B9BC-331CF9A81264}" dt="2024-11-17T15:08:58.920" v="1481" actId="1076"/>
          <ac:spMkLst>
            <pc:docMk/>
            <pc:sldMk cId="2523855074" sldId="2134805723"/>
            <ac:spMk id="4" creationId="{BACFCC1F-406F-13A5-843C-F2CCAAB859B2}"/>
          </ac:spMkLst>
        </pc:spChg>
        <pc:spChg chg="mod">
          <ac:chgData name="Nathalie Leenders" userId="77546dea-0232-4d8f-8aae-261668bfe53d" providerId="ADAL" clId="{EA0C8B0A-0DDD-4863-B9BC-331CF9A81264}" dt="2024-11-17T15:08:58.920" v="1481" actId="1076"/>
          <ac:spMkLst>
            <pc:docMk/>
            <pc:sldMk cId="2523855074" sldId="2134805723"/>
            <ac:spMk id="8" creationId="{987C7FA2-DF62-34FF-5627-71422CFC8FF6}"/>
          </ac:spMkLst>
        </pc:spChg>
        <pc:picChg chg="add mod">
          <ac:chgData name="Nathalie Leenders" userId="77546dea-0232-4d8f-8aae-261668bfe53d" providerId="ADAL" clId="{EA0C8B0A-0DDD-4863-B9BC-331CF9A81264}" dt="2024-11-11T16:31:21.251" v="595" actId="1076"/>
          <ac:picMkLst>
            <pc:docMk/>
            <pc:sldMk cId="2523855074" sldId="2134805723"/>
            <ac:picMk id="5" creationId="{ECDCC4D9-974E-453C-A0AE-03A43004EC01}"/>
          </ac:picMkLst>
        </pc:picChg>
        <pc:picChg chg="mod">
          <ac:chgData name="Nathalie Leenders" userId="77546dea-0232-4d8f-8aae-261668bfe53d" providerId="ADAL" clId="{EA0C8B0A-0DDD-4863-B9BC-331CF9A81264}" dt="2024-11-17T15:08:58.920" v="1481" actId="1076"/>
          <ac:picMkLst>
            <pc:docMk/>
            <pc:sldMk cId="2523855074" sldId="2134805723"/>
            <ac:picMk id="9" creationId="{8C02D5FB-E250-8DF9-EBE3-5F527A2C73C7}"/>
          </ac:picMkLst>
        </pc:picChg>
      </pc:sldChg>
      <pc:sldChg chg="addSp delSp modSp mod setBg addAnim delDesignElem">
        <pc:chgData name="Nathalie Leenders" userId="77546dea-0232-4d8f-8aae-261668bfe53d" providerId="ADAL" clId="{EA0C8B0A-0DDD-4863-B9BC-331CF9A81264}" dt="2024-11-17T15:02:16.625" v="1351"/>
        <pc:sldMkLst>
          <pc:docMk/>
          <pc:sldMk cId="199966931" sldId="2134805724"/>
        </pc:sldMkLst>
        <pc:spChg chg="mod">
          <ac:chgData name="Nathalie Leenders" userId="77546dea-0232-4d8f-8aae-261668bfe53d" providerId="ADAL" clId="{EA0C8B0A-0DDD-4863-B9BC-331CF9A81264}" dt="2024-11-17T15:02:16.625" v="1350" actId="26606"/>
          <ac:spMkLst>
            <pc:docMk/>
            <pc:sldMk cId="199966931" sldId="2134805724"/>
            <ac:spMk id="2" creationId="{C5F2FB0B-15EC-453B-BC9B-69AD35DDCEA3}"/>
          </ac:spMkLst>
        </pc:spChg>
        <pc:spChg chg="add">
          <ac:chgData name="Nathalie Leenders" userId="77546dea-0232-4d8f-8aae-261668bfe53d" providerId="ADAL" clId="{EA0C8B0A-0DDD-4863-B9BC-331CF9A81264}" dt="2024-11-17T15:02:16.625" v="1350" actId="26606"/>
          <ac:spMkLst>
            <pc:docMk/>
            <pc:sldMk cId="199966931" sldId="2134805724"/>
            <ac:spMk id="7" creationId="{3D1E5586-8BB5-40F6-96C3-2E87DD7CE5C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99966931" sldId="2134805724"/>
            <ac:spMk id="8" creationId="{DFE6DBF9-94F5-4877-B532-D859966E979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99966931" sldId="2134805724"/>
            <ac:spMk id="12" creationId="{7A9A3980-304B-4116-B0FB-155B054B0DC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99966931" sldId="2134805724"/>
            <ac:spMk id="16" creationId="{D146040E-7E20-4B05-9660-47E254E1A4A8}"/>
          </ac:spMkLst>
        </pc:spChg>
        <pc:picChg chg="del mod">
          <ac:chgData name="Nathalie Leenders" userId="77546dea-0232-4d8f-8aae-261668bfe53d" providerId="ADAL" clId="{EA0C8B0A-0DDD-4863-B9BC-331CF9A81264}" dt="2024-11-10T18:06:08.061" v="77" actId="478"/>
          <ac:picMkLst>
            <pc:docMk/>
            <pc:sldMk cId="199966931" sldId="2134805724"/>
            <ac:picMk id="3" creationId="{85BF69D6-E88F-D257-933F-6D5604400B85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99966931" sldId="2134805724"/>
            <ac:picMk id="10" creationId="{65EBA155-CB71-48F7-8A85-0B293C773950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99966931" sldId="2134805724"/>
            <ac:picMk id="14" creationId="{924FA7CC-8015-40C6-9D92-644E30DCCA6F}"/>
          </ac:picMkLst>
        </pc:picChg>
        <pc:cxnChg chg="add">
          <ac:chgData name="Nathalie Leenders" userId="77546dea-0232-4d8f-8aae-261668bfe53d" providerId="ADAL" clId="{EA0C8B0A-0DDD-4863-B9BC-331CF9A81264}" dt="2024-11-17T15:02:16.625" v="1350" actId="26606"/>
          <ac:cxnSpMkLst>
            <pc:docMk/>
            <pc:sldMk cId="199966931" sldId="2134805724"/>
            <ac:cxnSpMk id="9" creationId="{8A832D40-B9E2-4CE7-9E0A-B35591EA2035}"/>
          </ac:cxnSpMkLst>
        </pc:cxnChg>
      </pc:sldChg>
      <pc:sldChg chg="addSp modSp mod setBg setClrOvrMap">
        <pc:chgData name="Nathalie Leenders" userId="77546dea-0232-4d8f-8aae-261668bfe53d" providerId="ADAL" clId="{EA0C8B0A-0DDD-4863-B9BC-331CF9A81264}" dt="2024-11-17T15:02:04.463" v="1349" actId="26606"/>
        <pc:sldMkLst>
          <pc:docMk/>
          <pc:sldMk cId="2581711874" sldId="2134805728"/>
        </pc:sldMkLst>
        <pc:spChg chg="mod">
          <ac:chgData name="Nathalie Leenders" userId="77546dea-0232-4d8f-8aae-261668bfe53d" providerId="ADAL" clId="{EA0C8B0A-0DDD-4863-B9BC-331CF9A81264}" dt="2024-11-17T15:02:04.463" v="1349" actId="26606"/>
          <ac:spMkLst>
            <pc:docMk/>
            <pc:sldMk cId="2581711874" sldId="2134805728"/>
            <ac:spMk id="2" creationId="{66485278-3D07-466F-8351-667A2EBEABB8}"/>
          </ac:spMkLst>
        </pc:spChg>
        <pc:spChg chg="add">
          <ac:chgData name="Nathalie Leenders" userId="77546dea-0232-4d8f-8aae-261668bfe53d" providerId="ADAL" clId="{EA0C8B0A-0DDD-4863-B9BC-331CF9A81264}" dt="2024-11-17T15:02:04.463" v="1349" actId="26606"/>
          <ac:spMkLst>
            <pc:docMk/>
            <pc:sldMk cId="2581711874" sldId="2134805728"/>
            <ac:spMk id="9" creationId="{CFF5BED3-4EE4-425F-A016-C272586B88E5}"/>
          </ac:spMkLst>
        </pc:spChg>
        <pc:spChg chg="add">
          <ac:chgData name="Nathalie Leenders" userId="77546dea-0232-4d8f-8aae-261668bfe53d" providerId="ADAL" clId="{EA0C8B0A-0DDD-4863-B9BC-331CF9A81264}" dt="2024-11-17T15:02:04.463" v="1349" actId="26606"/>
          <ac:spMkLst>
            <pc:docMk/>
            <pc:sldMk cId="2581711874" sldId="2134805728"/>
            <ac:spMk id="11" creationId="{D856B4CA-4519-432C-ABFD-F2AE5D70E09C}"/>
          </ac:spMkLst>
        </pc:spChg>
        <pc:spChg chg="add">
          <ac:chgData name="Nathalie Leenders" userId="77546dea-0232-4d8f-8aae-261668bfe53d" providerId="ADAL" clId="{EA0C8B0A-0DDD-4863-B9BC-331CF9A81264}" dt="2024-11-17T15:02:04.463" v="1349" actId="26606"/>
          <ac:spMkLst>
            <pc:docMk/>
            <pc:sldMk cId="2581711874" sldId="2134805728"/>
            <ac:spMk id="13" creationId="{61D03B64-A2F8-4473-8457-9A6A36B67B89}"/>
          </ac:spMkLst>
        </pc:spChg>
        <pc:graphicFrameChg chg="mod modGraphic">
          <ac:chgData name="Nathalie Leenders" userId="77546dea-0232-4d8f-8aae-261668bfe53d" providerId="ADAL" clId="{EA0C8B0A-0DDD-4863-B9BC-331CF9A81264}" dt="2024-11-17T15:02:04.463" v="1349" actId="26606"/>
          <ac:graphicFrameMkLst>
            <pc:docMk/>
            <pc:sldMk cId="2581711874" sldId="2134805728"/>
            <ac:graphicFrameMk id="4" creationId="{AB5AE252-0A37-5932-6487-219BF54C28A1}"/>
          </ac:graphicFrameMkLst>
        </pc:graphicFrameChg>
        <pc:picChg chg="add">
          <ac:chgData name="Nathalie Leenders" userId="77546dea-0232-4d8f-8aae-261668bfe53d" providerId="ADAL" clId="{EA0C8B0A-0DDD-4863-B9BC-331CF9A81264}" dt="2024-11-17T15:02:04.463" v="1349" actId="26606"/>
          <ac:picMkLst>
            <pc:docMk/>
            <pc:sldMk cId="2581711874" sldId="2134805728"/>
            <ac:picMk id="15" creationId="{01C3CE7E-C09F-4DAB-A9B8-00CB40334B33}"/>
          </ac:picMkLst>
        </pc:picChg>
      </pc:sldChg>
      <pc:sldChg chg="addSp delSp modSp mod modClrScheme chgLayout">
        <pc:chgData name="Nathalie Leenders" userId="77546dea-0232-4d8f-8aae-261668bfe53d" providerId="ADAL" clId="{EA0C8B0A-0DDD-4863-B9BC-331CF9A81264}" dt="2024-11-17T15:01:11.790" v="1344"/>
        <pc:sldMkLst>
          <pc:docMk/>
          <pc:sldMk cId="1385320699" sldId="2134805729"/>
        </pc:sldMkLst>
        <pc:spChg chg="mod ord">
          <ac:chgData name="Nathalie Leenders" userId="77546dea-0232-4d8f-8aae-261668bfe53d" providerId="ADAL" clId="{EA0C8B0A-0DDD-4863-B9BC-331CF9A81264}" dt="2024-11-17T15:01:11.790" v="1344"/>
          <ac:spMkLst>
            <pc:docMk/>
            <pc:sldMk cId="1385320699" sldId="2134805729"/>
            <ac:spMk id="2" creationId="{A06C2014-5680-0EEE-841D-9EFF19CBBC95}"/>
          </ac:spMkLst>
        </pc:spChg>
        <pc:spChg chg="add del mod">
          <ac:chgData name="Nathalie Leenders" userId="77546dea-0232-4d8f-8aae-261668bfe53d" providerId="ADAL" clId="{EA0C8B0A-0DDD-4863-B9BC-331CF9A81264}" dt="2024-11-10T18:07:28.143" v="90" actId="6264"/>
          <ac:spMkLst>
            <pc:docMk/>
            <pc:sldMk cId="1385320699" sldId="2134805729"/>
            <ac:spMk id="3" creationId="{F4215C40-2873-B5E4-4BCC-68FB7AC76E18}"/>
          </ac:spMkLst>
        </pc:spChg>
        <pc:spChg chg="del">
          <ac:chgData name="Nathalie Leenders" userId="77546dea-0232-4d8f-8aae-261668bfe53d" providerId="ADAL" clId="{EA0C8B0A-0DDD-4863-B9BC-331CF9A81264}" dt="2024-11-11T16:30:46.689" v="586" actId="478"/>
          <ac:spMkLst>
            <pc:docMk/>
            <pc:sldMk cId="1385320699" sldId="2134805729"/>
            <ac:spMk id="7" creationId="{6FA967DD-C1F4-1A5F-24B0-4C6715AF95E2}"/>
          </ac:spMkLst>
        </pc:spChg>
        <pc:spChg chg="mod">
          <ac:chgData name="Nathalie Leenders" userId="77546dea-0232-4d8f-8aae-261668bfe53d" providerId="ADAL" clId="{EA0C8B0A-0DDD-4863-B9BC-331CF9A81264}" dt="2024-11-11T16:30:43.743" v="583" actId="1076"/>
          <ac:spMkLst>
            <pc:docMk/>
            <pc:sldMk cId="1385320699" sldId="2134805729"/>
            <ac:spMk id="8" creationId="{0DC6B0F1-13DC-F68A-C25C-AF35F63C083F}"/>
          </ac:spMkLst>
        </pc:spChg>
        <pc:spChg chg="del">
          <ac:chgData name="Nathalie Leenders" userId="77546dea-0232-4d8f-8aae-261668bfe53d" providerId="ADAL" clId="{EA0C8B0A-0DDD-4863-B9BC-331CF9A81264}" dt="2024-11-11T16:30:45.993" v="585" actId="478"/>
          <ac:spMkLst>
            <pc:docMk/>
            <pc:sldMk cId="1385320699" sldId="2134805729"/>
            <ac:spMk id="9" creationId="{21B12C54-6BAC-04F5-EC09-17D6574904B6}"/>
          </ac:spMkLst>
        </pc:spChg>
        <pc:spChg chg="del mod">
          <ac:chgData name="Nathalie Leenders" userId="77546dea-0232-4d8f-8aae-261668bfe53d" providerId="ADAL" clId="{EA0C8B0A-0DDD-4863-B9BC-331CF9A81264}" dt="2024-11-11T16:30:45.241" v="584" actId="478"/>
          <ac:spMkLst>
            <pc:docMk/>
            <pc:sldMk cId="1385320699" sldId="2134805729"/>
            <ac:spMk id="11" creationId="{AE1EFD4C-9FB3-B55D-DA34-129672005605}"/>
          </ac:spMkLst>
        </pc:spChg>
        <pc:spChg chg="del">
          <ac:chgData name="Nathalie Leenders" userId="77546dea-0232-4d8f-8aae-261668bfe53d" providerId="ADAL" clId="{EA0C8B0A-0DDD-4863-B9BC-331CF9A81264}" dt="2024-11-11T16:30:47.412" v="587" actId="478"/>
          <ac:spMkLst>
            <pc:docMk/>
            <pc:sldMk cId="1385320699" sldId="2134805729"/>
            <ac:spMk id="12" creationId="{15D3D70C-E4F0-1226-5A53-FE63A63C8B43}"/>
          </ac:spMkLst>
        </pc:spChg>
        <pc:spChg chg="add del mod ord">
          <ac:chgData name="Nathalie Leenders" userId="77546dea-0232-4d8f-8aae-261668bfe53d" providerId="ADAL" clId="{EA0C8B0A-0DDD-4863-B9BC-331CF9A81264}" dt="2024-11-10T18:07:28.143" v="90" actId="6264"/>
          <ac:spMkLst>
            <pc:docMk/>
            <pc:sldMk cId="1385320699" sldId="2134805729"/>
            <ac:spMk id="13" creationId="{5601B6BD-6412-A767-AABE-DBC6B88A48AE}"/>
          </ac:spMkLst>
        </pc:spChg>
        <pc:picChg chg="add mod">
          <ac:chgData name="Nathalie Leenders" userId="77546dea-0232-4d8f-8aae-261668bfe53d" providerId="ADAL" clId="{EA0C8B0A-0DDD-4863-B9BC-331CF9A81264}" dt="2024-11-11T16:31:06.424" v="590" actId="1076"/>
          <ac:picMkLst>
            <pc:docMk/>
            <pc:sldMk cId="1385320699" sldId="2134805729"/>
            <ac:picMk id="3" creationId="{ADBFDAF4-6E75-4C5E-B842-03205465F07F}"/>
          </ac:picMkLst>
        </pc:picChg>
        <pc:picChg chg="del">
          <ac:chgData name="Nathalie Leenders" userId="77546dea-0232-4d8f-8aae-261668bfe53d" providerId="ADAL" clId="{EA0C8B0A-0DDD-4863-B9BC-331CF9A81264}" dt="2024-11-10T18:03:27.671" v="48" actId="478"/>
          <ac:picMkLst>
            <pc:docMk/>
            <pc:sldMk cId="1385320699" sldId="2134805729"/>
            <ac:picMk id="14" creationId="{19887465-402C-5FCA-B0FB-434A51BE9544}"/>
          </ac:picMkLst>
        </pc:picChg>
      </pc:sldChg>
      <pc:sldChg chg="modSp mod modClrScheme chgLayout">
        <pc:chgData name="Nathalie Leenders" userId="77546dea-0232-4d8f-8aae-261668bfe53d" providerId="ADAL" clId="{EA0C8B0A-0DDD-4863-B9BC-331CF9A81264}" dt="2024-11-17T15:11:31.167" v="1508" actId="1076"/>
        <pc:sldMkLst>
          <pc:docMk/>
          <pc:sldMk cId="3231142280" sldId="2134805730"/>
        </pc:sldMkLst>
        <pc:spChg chg="mod ord">
          <ac:chgData name="Nathalie Leenders" userId="77546dea-0232-4d8f-8aae-261668bfe53d" providerId="ADAL" clId="{EA0C8B0A-0DDD-4863-B9BC-331CF9A81264}" dt="2024-11-17T15:11:12.075" v="1506" actId="403"/>
          <ac:spMkLst>
            <pc:docMk/>
            <pc:sldMk cId="3231142280" sldId="2134805730"/>
            <ac:spMk id="2" creationId="{A06C2014-5680-0EEE-841D-9EFF19CBBC95}"/>
          </ac:spMkLst>
        </pc:spChg>
        <pc:spChg chg="mod ord">
          <ac:chgData name="Nathalie Leenders" userId="77546dea-0232-4d8f-8aae-261668bfe53d" providerId="ADAL" clId="{EA0C8B0A-0DDD-4863-B9BC-331CF9A81264}" dt="2024-11-17T15:11:07.563" v="1502" actId="1076"/>
          <ac:spMkLst>
            <pc:docMk/>
            <pc:sldMk cId="3231142280" sldId="2134805730"/>
            <ac:spMk id="8" creationId="{FEF6CC84-EA1C-86F5-D9AD-B3D473500B39}"/>
          </ac:spMkLst>
        </pc:spChg>
        <pc:spChg chg="mod">
          <ac:chgData name="Nathalie Leenders" userId="77546dea-0232-4d8f-8aae-261668bfe53d" providerId="ADAL" clId="{EA0C8B0A-0DDD-4863-B9BC-331CF9A81264}" dt="2024-11-17T15:11:23.683" v="1507" actId="1076"/>
          <ac:spMkLst>
            <pc:docMk/>
            <pc:sldMk cId="3231142280" sldId="2134805730"/>
            <ac:spMk id="9" creationId="{3B46A64F-64CA-0E63-517F-3C96689359C7}"/>
          </ac:spMkLst>
        </pc:spChg>
        <pc:picChg chg="mod">
          <ac:chgData name="Nathalie Leenders" userId="77546dea-0232-4d8f-8aae-261668bfe53d" providerId="ADAL" clId="{EA0C8B0A-0DDD-4863-B9BC-331CF9A81264}" dt="2024-11-17T15:11:31.167" v="1508" actId="1076"/>
          <ac:picMkLst>
            <pc:docMk/>
            <pc:sldMk cId="3231142280" sldId="2134805730"/>
            <ac:picMk id="6" creationId="{A746202B-8FCB-862B-E530-ABB5E5FC0AF6}"/>
          </ac:picMkLst>
        </pc:picChg>
        <pc:picChg chg="mod">
          <ac:chgData name="Nathalie Leenders" userId="77546dea-0232-4d8f-8aae-261668bfe53d" providerId="ADAL" clId="{EA0C8B0A-0DDD-4863-B9BC-331CF9A81264}" dt="2024-11-17T15:11:07.563" v="1502" actId="1076"/>
          <ac:picMkLst>
            <pc:docMk/>
            <pc:sldMk cId="3231142280" sldId="2134805730"/>
            <ac:picMk id="11" creationId="{0167E535-9E75-5670-2505-ECECC7986580}"/>
          </ac:picMkLst>
        </pc:picChg>
        <pc:picChg chg="mod">
          <ac:chgData name="Nathalie Leenders" userId="77546dea-0232-4d8f-8aae-261668bfe53d" providerId="ADAL" clId="{EA0C8B0A-0DDD-4863-B9BC-331CF9A81264}" dt="2024-11-17T15:11:07.563" v="1502" actId="1076"/>
          <ac:picMkLst>
            <pc:docMk/>
            <pc:sldMk cId="3231142280" sldId="2134805730"/>
            <ac:picMk id="12" creationId="{64264BC2-83E5-7E9F-81AF-89B6314847D1}"/>
          </ac:picMkLst>
        </pc:picChg>
        <pc:picChg chg="mod">
          <ac:chgData name="Nathalie Leenders" userId="77546dea-0232-4d8f-8aae-261668bfe53d" providerId="ADAL" clId="{EA0C8B0A-0DDD-4863-B9BC-331CF9A81264}" dt="2024-11-17T15:11:07.563" v="1502" actId="1076"/>
          <ac:picMkLst>
            <pc:docMk/>
            <pc:sldMk cId="3231142280" sldId="2134805730"/>
            <ac:picMk id="14" creationId="{9D26CF9D-E116-F9D9-4F2F-6633C5BB6588}"/>
          </ac:picMkLst>
        </pc:picChg>
        <pc:picChg chg="mod">
          <ac:chgData name="Nathalie Leenders" userId="77546dea-0232-4d8f-8aae-261668bfe53d" providerId="ADAL" clId="{EA0C8B0A-0DDD-4863-B9BC-331CF9A81264}" dt="2024-11-17T15:11:31.167" v="1508" actId="1076"/>
          <ac:picMkLst>
            <pc:docMk/>
            <pc:sldMk cId="3231142280" sldId="2134805730"/>
            <ac:picMk id="18" creationId="{A5BF0658-D56A-1080-790C-52C8C440626F}"/>
          </ac:picMkLst>
        </pc:picChg>
      </pc:sldChg>
      <pc:sldChg chg="addSp delSp modSp mod setBg modClrScheme chgLayout">
        <pc:chgData name="Nathalie Leenders" userId="77546dea-0232-4d8f-8aae-261668bfe53d" providerId="ADAL" clId="{EA0C8B0A-0DDD-4863-B9BC-331CF9A81264}" dt="2024-11-17T15:21:00.144" v="1638" actId="14100"/>
        <pc:sldMkLst>
          <pc:docMk/>
          <pc:sldMk cId="1219954425" sldId="2134805741"/>
        </pc:sldMkLst>
        <pc:spChg chg="mod">
          <ac:chgData name="Nathalie Leenders" userId="77546dea-0232-4d8f-8aae-261668bfe53d" providerId="ADAL" clId="{EA0C8B0A-0DDD-4863-B9BC-331CF9A81264}" dt="2024-11-17T15:20:26.683" v="1631" actId="164"/>
          <ac:spMkLst>
            <pc:docMk/>
            <pc:sldMk cId="1219954425" sldId="2134805741"/>
            <ac:spMk id="3" creationId="{9100FD13-B4A4-95E4-C1FA-76A29BDFFCBE}"/>
          </ac:spMkLst>
        </pc:spChg>
        <pc:spChg chg="del mod">
          <ac:chgData name="Nathalie Leenders" userId="77546dea-0232-4d8f-8aae-261668bfe53d" providerId="ADAL" clId="{EA0C8B0A-0DDD-4863-B9BC-331CF9A81264}" dt="2024-11-11T16:50:16.422" v="995"/>
          <ac:spMkLst>
            <pc:docMk/>
            <pc:sldMk cId="1219954425" sldId="2134805741"/>
            <ac:spMk id="4" creationId="{9ACE99EF-02B1-93BA-6427-AB610E4ECB6B}"/>
          </ac:spMkLst>
        </pc:spChg>
        <pc:spChg chg="add mod ord">
          <ac:chgData name="Nathalie Leenders" userId="77546dea-0232-4d8f-8aae-261668bfe53d" providerId="ADAL" clId="{EA0C8B0A-0DDD-4863-B9BC-331CF9A81264}" dt="2024-11-17T15:20:45.376" v="1633" actId="1076"/>
          <ac:spMkLst>
            <pc:docMk/>
            <pc:sldMk cId="1219954425" sldId="2134805741"/>
            <ac:spMk id="5" creationId="{E0AA0DF4-1557-0601-BCA8-794B2AD866C0}"/>
          </ac:spMkLst>
        </pc:spChg>
        <pc:spChg chg="add del mod ord">
          <ac:chgData name="Nathalie Leenders" userId="77546dea-0232-4d8f-8aae-261668bfe53d" providerId="ADAL" clId="{EA0C8B0A-0DDD-4863-B9BC-331CF9A81264}" dt="2024-11-11T16:50:21.566" v="996" actId="478"/>
          <ac:spMkLst>
            <pc:docMk/>
            <pc:sldMk cId="1219954425" sldId="2134805741"/>
            <ac:spMk id="6" creationId="{9663F20F-AB4A-E9D5-E550-037B1C18C0B3}"/>
          </ac:spMkLst>
        </pc:spChg>
        <pc:spChg chg="add del mod">
          <ac:chgData name="Nathalie Leenders" userId="77546dea-0232-4d8f-8aae-261668bfe53d" providerId="ADAL" clId="{EA0C8B0A-0DDD-4863-B9BC-331CF9A81264}" dt="2024-11-11T16:50:23.717" v="998" actId="478"/>
          <ac:spMkLst>
            <pc:docMk/>
            <pc:sldMk cId="1219954425" sldId="2134805741"/>
            <ac:spMk id="8" creationId="{5C0DD3D0-7C17-BD63-1DD7-10161C7D6761}"/>
          </ac:spMkLst>
        </pc:spChg>
        <pc:spChg chg="add mod">
          <ac:chgData name="Nathalie Leenders" userId="77546dea-0232-4d8f-8aae-261668bfe53d" providerId="ADAL" clId="{EA0C8B0A-0DDD-4863-B9BC-331CF9A81264}" dt="2024-11-17T15:21:00.144" v="1638" actId="14100"/>
          <ac:spMkLst>
            <pc:docMk/>
            <pc:sldMk cId="1219954425" sldId="2134805741"/>
            <ac:spMk id="9" creationId="{1F0960A7-B790-21A1-8E17-3F6BFCD463B3}"/>
          </ac:spMkLst>
        </pc:spChg>
        <pc:grpChg chg="add mod ord">
          <ac:chgData name="Nathalie Leenders" userId="77546dea-0232-4d8f-8aae-261668bfe53d" providerId="ADAL" clId="{EA0C8B0A-0DDD-4863-B9BC-331CF9A81264}" dt="2024-11-17T15:20:49.739" v="1635" actId="1076"/>
          <ac:grpSpMkLst>
            <pc:docMk/>
            <pc:sldMk cId="1219954425" sldId="2134805741"/>
            <ac:grpSpMk id="4" creationId="{AA0F93DC-6E43-6521-D1F4-2B21B630D5D9}"/>
          </ac:grpSpMkLst>
        </pc:grpChg>
        <pc:picChg chg="mod">
          <ac:chgData name="Nathalie Leenders" userId="77546dea-0232-4d8f-8aae-261668bfe53d" providerId="ADAL" clId="{EA0C8B0A-0DDD-4863-B9BC-331CF9A81264}" dt="2024-11-17T15:20:26.683" v="1631" actId="164"/>
          <ac:picMkLst>
            <pc:docMk/>
            <pc:sldMk cId="1219954425" sldId="2134805741"/>
            <ac:picMk id="2" creationId="{E16DFBC5-1F02-17C1-348D-0233686B440B}"/>
          </ac:picMkLst>
        </pc:picChg>
        <pc:picChg chg="add">
          <ac:chgData name="Nathalie Leenders" userId="77546dea-0232-4d8f-8aae-261668bfe53d" providerId="ADAL" clId="{EA0C8B0A-0DDD-4863-B9BC-331CF9A81264}" dt="2024-11-17T15:20:37.075" v="1632" actId="26606"/>
          <ac:picMkLst>
            <pc:docMk/>
            <pc:sldMk cId="1219954425" sldId="2134805741"/>
            <ac:picMk id="14" creationId="{A53ED3FC-3BE8-4F1F-BEF1-74B1C721718A}"/>
          </ac:picMkLst>
        </pc:picChg>
      </pc:sldChg>
      <pc:sldChg chg="delSp del mod modClrScheme chgLayout">
        <pc:chgData name="Nathalie Leenders" userId="77546dea-0232-4d8f-8aae-261668bfe53d" providerId="ADAL" clId="{EA0C8B0A-0DDD-4863-B9BC-331CF9A81264}" dt="2024-11-11T16:50:47.857" v="1006" actId="2696"/>
        <pc:sldMkLst>
          <pc:docMk/>
          <pc:sldMk cId="62998308" sldId="2134805742"/>
        </pc:sldMkLst>
        <pc:spChg chg="del">
          <ac:chgData name="Nathalie Leenders" userId="77546dea-0232-4d8f-8aae-261668bfe53d" providerId="ADAL" clId="{EA0C8B0A-0DDD-4863-B9BC-331CF9A81264}" dt="2024-11-11T16:50:35.728" v="1000" actId="21"/>
          <ac:spMkLst>
            <pc:docMk/>
            <pc:sldMk cId="62998308" sldId="2134805742"/>
            <ac:spMk id="7" creationId="{192F2098-EA2E-0C08-B8E7-AE0C96BF8DCD}"/>
          </ac:spMkLst>
        </pc:spChg>
        <pc:picChg chg="del">
          <ac:chgData name="Nathalie Leenders" userId="77546dea-0232-4d8f-8aae-261668bfe53d" providerId="ADAL" clId="{EA0C8B0A-0DDD-4863-B9BC-331CF9A81264}" dt="2024-11-11T16:50:35.728" v="1000" actId="21"/>
          <ac:picMkLst>
            <pc:docMk/>
            <pc:sldMk cId="62998308" sldId="2134805742"/>
            <ac:picMk id="6" creationId="{B4867E74-3F68-995C-2630-AD1E17EB4D91}"/>
          </ac:picMkLst>
        </pc:picChg>
      </pc:sldChg>
      <pc:sldChg chg="del">
        <pc:chgData name="Nathalie Leenders" userId="77546dea-0232-4d8f-8aae-261668bfe53d" providerId="ADAL" clId="{EA0C8B0A-0DDD-4863-B9BC-331CF9A81264}" dt="2024-11-10T18:04:14.311" v="61" actId="2696"/>
        <pc:sldMkLst>
          <pc:docMk/>
          <pc:sldMk cId="3945847453" sldId="2134805752"/>
        </pc:sldMkLst>
      </pc:sldChg>
      <pc:sldChg chg="addSp delSp modSp del mod setBg delDesignElem">
        <pc:chgData name="Nathalie Leenders" userId="77546dea-0232-4d8f-8aae-261668bfe53d" providerId="ADAL" clId="{EA0C8B0A-0DDD-4863-B9BC-331CF9A81264}" dt="2024-11-17T15:12:11.863" v="1513" actId="2696"/>
        <pc:sldMkLst>
          <pc:docMk/>
          <pc:sldMk cId="3994751356" sldId="2134805756"/>
        </pc:sldMkLst>
        <pc:spChg chg="mod">
          <ac:chgData name="Nathalie Leenders" userId="77546dea-0232-4d8f-8aae-261668bfe53d" providerId="ADAL" clId="{EA0C8B0A-0DDD-4863-B9BC-331CF9A81264}" dt="2024-11-17T15:12:04.483" v="1512" actId="26606"/>
          <ac:spMkLst>
            <pc:docMk/>
            <pc:sldMk cId="3994751356" sldId="2134805756"/>
            <ac:spMk id="4" creationId="{55E27C7C-4B68-4BBC-BF36-8959D8493E4A}"/>
          </ac:spMkLst>
        </pc:spChg>
        <pc:spChg chg="add">
          <ac:chgData name="Nathalie Leenders" userId="77546dea-0232-4d8f-8aae-261668bfe53d" providerId="ADAL" clId="{EA0C8B0A-0DDD-4863-B9BC-331CF9A81264}" dt="2024-11-17T15:12:04.483" v="1512" actId="26606"/>
          <ac:spMkLst>
            <pc:docMk/>
            <pc:sldMk cId="3994751356" sldId="2134805756"/>
            <ac:spMk id="14" creationId="{34A918FF-5290-4B4B-83A9-D73C8CA8E9C9}"/>
          </ac:spMkLst>
        </pc:spChg>
        <pc:spChg chg="add">
          <ac:chgData name="Nathalie Leenders" userId="77546dea-0232-4d8f-8aae-261668bfe53d" providerId="ADAL" clId="{EA0C8B0A-0DDD-4863-B9BC-331CF9A81264}" dt="2024-11-17T15:12:04.483" v="1512" actId="26606"/>
          <ac:spMkLst>
            <pc:docMk/>
            <pc:sldMk cId="3994751356" sldId="2134805756"/>
            <ac:spMk id="16" creationId="{35BB87D9-C656-40D9-982C-E5C527908DCC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994751356" sldId="2134805756"/>
            <ac:spMk id="19" creationId="{E231163E-FAB9-41B6-A305-64857CFC1B75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994751356" sldId="2134805756"/>
            <ac:spMk id="21" creationId="{D6572995-9997-4BF8-A992-BC8ECB762CCB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994751356" sldId="2134805756"/>
            <ac:spMk id="23" creationId="{EAB26C5E-8FF3-4679-B4DF-8B646646F907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994751356" sldId="2134805756"/>
            <ac:spMk id="29" creationId="{E3B86EAE-8310-46C2-897E-12342537FCD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994751356" sldId="2134805756"/>
            <ac:spMk id="31" creationId="{F00CC86D-BD60-45DC-90F6-6251A979076E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994751356" sldId="2134805756"/>
            <ac:spMk id="33" creationId="{EFA1DB9B-6579-4AB7-B90A-2F963634E666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994751356" sldId="2134805756"/>
            <ac:spMk id="35" creationId="{A1B0BA4C-F454-42D2-87ED-466CA793BCA9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994751356" sldId="2134805756"/>
            <ac:spMk id="37" creationId="{CC2C5A0D-55A8-4652-BF2E-AC6057212650}"/>
          </ac:spMkLst>
        </pc:spChg>
        <pc:picChg chg="mod">
          <ac:chgData name="Nathalie Leenders" userId="77546dea-0232-4d8f-8aae-261668bfe53d" providerId="ADAL" clId="{EA0C8B0A-0DDD-4863-B9BC-331CF9A81264}" dt="2024-11-17T15:12:04.483" v="1512" actId="26606"/>
          <ac:picMkLst>
            <pc:docMk/>
            <pc:sldMk cId="3994751356" sldId="2134805756"/>
            <ac:picMk id="3" creationId="{CE36A8FC-3C32-325A-3C7A-D225AA665D90}"/>
          </ac:picMkLst>
        </pc:picChg>
        <pc:picChg chg="mod">
          <ac:chgData name="Nathalie Leenders" userId="77546dea-0232-4d8f-8aae-261668bfe53d" providerId="ADAL" clId="{EA0C8B0A-0DDD-4863-B9BC-331CF9A81264}" dt="2024-11-17T15:12:04.483" v="1512" actId="26606"/>
          <ac:picMkLst>
            <pc:docMk/>
            <pc:sldMk cId="3994751356" sldId="2134805756"/>
            <ac:picMk id="7" creationId="{59FB15C4-C35E-AEBE-B7CD-4F06F9AF15EC}"/>
          </ac:picMkLst>
        </pc:picChg>
        <pc:picChg chg="del mod ord">
          <ac:chgData name="Nathalie Leenders" userId="77546dea-0232-4d8f-8aae-261668bfe53d" providerId="ADAL" clId="{EA0C8B0A-0DDD-4863-B9BC-331CF9A81264}" dt="2024-11-17T15:11:57.397" v="1511" actId="21"/>
          <ac:picMkLst>
            <pc:docMk/>
            <pc:sldMk cId="3994751356" sldId="2134805756"/>
            <ac:picMk id="8" creationId="{B87B9152-9FC5-0D5A-A68F-FABAC6C94151}"/>
          </ac:picMkLst>
        </pc:picChg>
        <pc:picChg chg="add del">
          <ac:chgData name="Nathalie Leenders" userId="77546dea-0232-4d8f-8aae-261668bfe53d" providerId="ADAL" clId="{EA0C8B0A-0DDD-4863-B9BC-331CF9A81264}" dt="2024-11-17T15:11:49.566" v="1510" actId="26606"/>
          <ac:picMkLst>
            <pc:docMk/>
            <pc:sldMk cId="3994751356" sldId="2134805756"/>
            <ac:picMk id="10" creationId="{E5AA88FA-FA9B-40A0-AB33-86E7729DA88E}"/>
          </ac:picMkLst>
        </pc:picChg>
        <pc:picChg chg="add">
          <ac:chgData name="Nathalie Leenders" userId="77546dea-0232-4d8f-8aae-261668bfe53d" providerId="ADAL" clId="{EA0C8B0A-0DDD-4863-B9BC-331CF9A81264}" dt="2024-11-17T15:12:04.483" v="1512" actId="26606"/>
          <ac:picMkLst>
            <pc:docMk/>
            <pc:sldMk cId="3994751356" sldId="2134805756"/>
            <ac:picMk id="12" creationId="{83543A10-04EE-49E0-A9DE-22E1FAB9AED9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994751356" sldId="2134805756"/>
            <ac:picMk id="13" creationId="{ABA4DBE4-1206-49FA-BFA9-E64DE7D02780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994751356" sldId="2134805756"/>
            <ac:picMk id="15" creationId="{097E67BC-DF70-4A32-9A94-406C2B75B9F7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994751356" sldId="2134805756"/>
            <ac:picMk id="17" creationId="{8AFC076D-B646-49D8-B844-05D50F8171E4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994751356" sldId="2134805756"/>
            <ac:picMk id="25" creationId="{02DB95D0-1455-4ADB-AE88-C08E2D8AC745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994751356" sldId="2134805756"/>
            <ac:picMk id="27" creationId="{DC9A1672-5B2D-469D-A31C-336C389F2C63}"/>
          </ac:picMkLst>
        </pc:picChg>
      </pc:sldChg>
      <pc:sldChg chg="modSp del mod modClrScheme chgLayout">
        <pc:chgData name="Nathalie Leenders" userId="77546dea-0232-4d8f-8aae-261668bfe53d" providerId="ADAL" clId="{EA0C8B0A-0DDD-4863-B9BC-331CF9A81264}" dt="2024-11-17T15:12:17.471" v="1514" actId="2696"/>
        <pc:sldMkLst>
          <pc:docMk/>
          <pc:sldMk cId="1347118578" sldId="2134805757"/>
        </pc:sldMkLst>
        <pc:spChg chg="mod ord">
          <ac:chgData name="Nathalie Leenders" userId="77546dea-0232-4d8f-8aae-261668bfe53d" providerId="ADAL" clId="{EA0C8B0A-0DDD-4863-B9BC-331CF9A81264}" dt="2024-11-17T15:01:11.790" v="1344"/>
          <ac:spMkLst>
            <pc:docMk/>
            <pc:sldMk cId="1347118578" sldId="2134805757"/>
            <ac:spMk id="4" creationId="{55E27C7C-4B68-4BBC-BF36-8959D8493E4A}"/>
          </ac:spMkLst>
        </pc:spChg>
        <pc:picChg chg="mod">
          <ac:chgData name="Nathalie Leenders" userId="77546dea-0232-4d8f-8aae-261668bfe53d" providerId="ADAL" clId="{EA0C8B0A-0DDD-4863-B9BC-331CF9A81264}" dt="2024-11-11T16:51:07.455" v="1009" actId="1076"/>
          <ac:picMkLst>
            <pc:docMk/>
            <pc:sldMk cId="1347118578" sldId="2134805757"/>
            <ac:picMk id="5" creationId="{69381B28-70E6-8BE4-A229-E6DEA45B5EBB}"/>
          </ac:picMkLst>
        </pc:picChg>
      </pc:sldChg>
      <pc:sldChg chg="delSp modSp del mod modClrScheme chgLayout">
        <pc:chgData name="Nathalie Leenders" userId="77546dea-0232-4d8f-8aae-261668bfe53d" providerId="ADAL" clId="{EA0C8B0A-0DDD-4863-B9BC-331CF9A81264}" dt="2024-11-11T16:00:57.837" v="338" actId="2696"/>
        <pc:sldMkLst>
          <pc:docMk/>
          <pc:sldMk cId="1455198731" sldId="2134805759"/>
        </pc:sldMkLst>
        <pc:spChg chg="mod ord">
          <ac:chgData name="Nathalie Leenders" userId="77546dea-0232-4d8f-8aae-261668bfe53d" providerId="ADAL" clId="{EA0C8B0A-0DDD-4863-B9BC-331CF9A81264}" dt="2024-11-10T18:15:53.519" v="183" actId="1076"/>
          <ac:spMkLst>
            <pc:docMk/>
            <pc:sldMk cId="1455198731" sldId="2134805759"/>
            <ac:spMk id="14" creationId="{0511F764-3FC4-BEA3-055E-F2A5651477BE}"/>
          </ac:spMkLst>
        </pc:spChg>
        <pc:picChg chg="del">
          <ac:chgData name="Nathalie Leenders" userId="77546dea-0232-4d8f-8aae-261668bfe53d" providerId="ADAL" clId="{EA0C8B0A-0DDD-4863-B9BC-331CF9A81264}" dt="2024-11-10T18:03:51.213" v="53" actId="478"/>
          <ac:picMkLst>
            <pc:docMk/>
            <pc:sldMk cId="1455198731" sldId="2134805759"/>
            <ac:picMk id="10" creationId="{69AFC0EB-ADE3-5E97-CA79-0D56C64F1DB0}"/>
          </ac:picMkLst>
        </pc:picChg>
        <pc:picChg chg="mod">
          <ac:chgData name="Nathalie Leenders" userId="77546dea-0232-4d8f-8aae-261668bfe53d" providerId="ADAL" clId="{EA0C8B0A-0DDD-4863-B9BC-331CF9A81264}" dt="2024-11-10T18:16:08.564" v="188" actId="1076"/>
          <ac:picMkLst>
            <pc:docMk/>
            <pc:sldMk cId="1455198731" sldId="2134805759"/>
            <ac:picMk id="20" creationId="{F2C7C1BA-8E98-D356-C18D-FD8CA1E0CC39}"/>
          </ac:picMkLst>
        </pc:picChg>
        <pc:picChg chg="mod">
          <ac:chgData name="Nathalie Leenders" userId="77546dea-0232-4d8f-8aae-261668bfe53d" providerId="ADAL" clId="{EA0C8B0A-0DDD-4863-B9BC-331CF9A81264}" dt="2024-11-10T18:15:55.832" v="184" actId="1076"/>
          <ac:picMkLst>
            <pc:docMk/>
            <pc:sldMk cId="1455198731" sldId="2134805759"/>
            <ac:picMk id="25" creationId="{DA20EA37-18FF-B151-C9A9-4F4F3095D0B2}"/>
          </ac:picMkLst>
        </pc:picChg>
      </pc:sldChg>
      <pc:sldChg chg="addSp delSp modSp del mod modClrScheme chgLayout">
        <pc:chgData name="Nathalie Leenders" userId="77546dea-0232-4d8f-8aae-261668bfe53d" providerId="ADAL" clId="{EA0C8B0A-0DDD-4863-B9BC-331CF9A81264}" dt="2024-11-11T16:45:28.845" v="877" actId="2696"/>
        <pc:sldMkLst>
          <pc:docMk/>
          <pc:sldMk cId="3787031864" sldId="2134805760"/>
        </pc:sldMkLst>
        <pc:spChg chg="add mod ord">
          <ac:chgData name="Nathalie Leenders" userId="77546dea-0232-4d8f-8aae-261668bfe53d" providerId="ADAL" clId="{EA0C8B0A-0DDD-4863-B9BC-331CF9A81264}" dt="2024-11-11T16:44:32.302" v="859" actId="14100"/>
          <ac:spMkLst>
            <pc:docMk/>
            <pc:sldMk cId="3787031864" sldId="2134805760"/>
            <ac:spMk id="2" creationId="{D046BD24-BBBB-EAF8-E15B-749FEAE84BD3}"/>
          </ac:spMkLst>
        </pc:spChg>
        <pc:spChg chg="del">
          <ac:chgData name="Nathalie Leenders" userId="77546dea-0232-4d8f-8aae-261668bfe53d" providerId="ADAL" clId="{EA0C8B0A-0DDD-4863-B9BC-331CF9A81264}" dt="2024-11-11T16:43:28.365" v="842" actId="478"/>
          <ac:spMkLst>
            <pc:docMk/>
            <pc:sldMk cId="3787031864" sldId="2134805760"/>
            <ac:spMk id="3" creationId="{17CB81B9-341F-1523-1973-94E8CFFB7B6F}"/>
          </ac:spMkLst>
        </pc:spChg>
        <pc:spChg chg="del">
          <ac:chgData name="Nathalie Leenders" userId="77546dea-0232-4d8f-8aae-261668bfe53d" providerId="ADAL" clId="{EA0C8B0A-0DDD-4863-B9BC-331CF9A81264}" dt="2024-11-11T16:43:24.160" v="840" actId="478"/>
          <ac:spMkLst>
            <pc:docMk/>
            <pc:sldMk cId="3787031864" sldId="2134805760"/>
            <ac:spMk id="5" creationId="{5F2CCC2D-4EEB-3A67-881B-5553C0F4D2E6}"/>
          </ac:spMkLst>
        </pc:spChg>
        <pc:spChg chg="del">
          <ac:chgData name="Nathalie Leenders" userId="77546dea-0232-4d8f-8aae-261668bfe53d" providerId="ADAL" clId="{EA0C8B0A-0DDD-4863-B9BC-331CF9A81264}" dt="2024-11-11T16:43:23.301" v="839" actId="478"/>
          <ac:spMkLst>
            <pc:docMk/>
            <pc:sldMk cId="3787031864" sldId="2134805760"/>
            <ac:spMk id="6" creationId="{C0230993-187D-53EB-EEEC-9AD7C9835B74}"/>
          </ac:spMkLst>
        </pc:spChg>
        <pc:spChg chg="mod">
          <ac:chgData name="Nathalie Leenders" userId="77546dea-0232-4d8f-8aae-261668bfe53d" providerId="ADAL" clId="{EA0C8B0A-0DDD-4863-B9BC-331CF9A81264}" dt="2024-11-11T16:44:09.718" v="852" actId="21"/>
          <ac:spMkLst>
            <pc:docMk/>
            <pc:sldMk cId="3787031864" sldId="2134805760"/>
            <ac:spMk id="15" creationId="{6D5E231E-6DA8-957E-56B3-211F188967D7}"/>
          </ac:spMkLst>
        </pc:spChg>
        <pc:spChg chg="del mod">
          <ac:chgData name="Nathalie Leenders" userId="77546dea-0232-4d8f-8aae-261668bfe53d" providerId="ADAL" clId="{EA0C8B0A-0DDD-4863-B9BC-331CF9A81264}" dt="2024-11-11T16:45:11.144" v="862" actId="21"/>
          <ac:spMkLst>
            <pc:docMk/>
            <pc:sldMk cId="3787031864" sldId="2134805760"/>
            <ac:spMk id="24" creationId="{3125BA45-786B-20F1-0837-440E382808E7}"/>
          </ac:spMkLst>
        </pc:spChg>
        <pc:picChg chg="mod">
          <ac:chgData name="Nathalie Leenders" userId="77546dea-0232-4d8f-8aae-261668bfe53d" providerId="ADAL" clId="{EA0C8B0A-0DDD-4863-B9BC-331CF9A81264}" dt="2024-11-11T16:44:15.740" v="855" actId="1076"/>
          <ac:picMkLst>
            <pc:docMk/>
            <pc:sldMk cId="3787031864" sldId="2134805760"/>
            <ac:picMk id="4" creationId="{E90BBBE1-AFD1-901B-690F-85DE639799DB}"/>
          </ac:picMkLst>
        </pc:picChg>
        <pc:picChg chg="del">
          <ac:chgData name="Nathalie Leenders" userId="77546dea-0232-4d8f-8aae-261668bfe53d" providerId="ADAL" clId="{EA0C8B0A-0DDD-4863-B9BC-331CF9A81264}" dt="2024-11-10T18:03:46.249" v="51" actId="478"/>
          <ac:picMkLst>
            <pc:docMk/>
            <pc:sldMk cId="3787031864" sldId="2134805760"/>
            <ac:picMk id="10" creationId="{69AFC0EB-ADE3-5E97-CA79-0D56C64F1DB0}"/>
          </ac:picMkLst>
        </pc:picChg>
        <pc:picChg chg="del mod">
          <ac:chgData name="Nathalie Leenders" userId="77546dea-0232-4d8f-8aae-261668bfe53d" providerId="ADAL" clId="{EA0C8B0A-0DDD-4863-B9BC-331CF9A81264}" dt="2024-11-11T16:45:11.144" v="862" actId="21"/>
          <ac:picMkLst>
            <pc:docMk/>
            <pc:sldMk cId="3787031864" sldId="2134805760"/>
            <ac:picMk id="16" creationId="{437A76A9-7DCD-6B34-2A51-2F0D0F8D715A}"/>
          </ac:picMkLst>
        </pc:picChg>
        <pc:picChg chg="del mod">
          <ac:chgData name="Nathalie Leenders" userId="77546dea-0232-4d8f-8aae-261668bfe53d" providerId="ADAL" clId="{EA0C8B0A-0DDD-4863-B9BC-331CF9A81264}" dt="2024-11-11T16:45:11.144" v="862" actId="21"/>
          <ac:picMkLst>
            <pc:docMk/>
            <pc:sldMk cId="3787031864" sldId="2134805760"/>
            <ac:picMk id="17" creationId="{40D3A954-B4B7-F792-D60B-F13E2A285D1A}"/>
          </ac:picMkLst>
        </pc:picChg>
        <pc:picChg chg="del mod">
          <ac:chgData name="Nathalie Leenders" userId="77546dea-0232-4d8f-8aae-261668bfe53d" providerId="ADAL" clId="{EA0C8B0A-0DDD-4863-B9BC-331CF9A81264}" dt="2024-11-11T16:45:11.144" v="862" actId="21"/>
          <ac:picMkLst>
            <pc:docMk/>
            <pc:sldMk cId="3787031864" sldId="2134805760"/>
            <ac:picMk id="18" creationId="{FA4E4334-296A-4D4C-51E4-426CC8981809}"/>
          </ac:picMkLst>
        </pc:picChg>
        <pc:picChg chg="del mod">
          <ac:chgData name="Nathalie Leenders" userId="77546dea-0232-4d8f-8aae-261668bfe53d" providerId="ADAL" clId="{EA0C8B0A-0DDD-4863-B9BC-331CF9A81264}" dt="2024-11-11T16:45:11.144" v="862" actId="21"/>
          <ac:picMkLst>
            <pc:docMk/>
            <pc:sldMk cId="3787031864" sldId="2134805760"/>
            <ac:picMk id="19" creationId="{C94B5551-B510-9FC2-F525-2D196D2C2D48}"/>
          </ac:picMkLst>
        </pc:picChg>
      </pc:sldChg>
      <pc:sldChg chg="addSp delSp modSp mod setBg modClrScheme chgLayout">
        <pc:chgData name="Nathalie Leenders" userId="77546dea-0232-4d8f-8aae-261668bfe53d" providerId="ADAL" clId="{EA0C8B0A-0DDD-4863-B9BC-331CF9A81264}" dt="2024-11-17T15:21:40.727" v="1643" actId="26606"/>
        <pc:sldMkLst>
          <pc:docMk/>
          <pc:sldMk cId="2671510264" sldId="2134805761"/>
        </pc:sldMkLst>
        <pc:spChg chg="mod">
          <ac:chgData name="Nathalie Leenders" userId="77546dea-0232-4d8f-8aae-261668bfe53d" providerId="ADAL" clId="{EA0C8B0A-0DDD-4863-B9BC-331CF9A81264}" dt="2024-11-17T15:21:40.727" v="1643" actId="26606"/>
          <ac:spMkLst>
            <pc:docMk/>
            <pc:sldMk cId="2671510264" sldId="2134805761"/>
            <ac:spMk id="4" creationId="{0A384057-5B26-7594-46B6-27BCAB8FC8AC}"/>
          </ac:spMkLst>
        </pc:spChg>
        <pc:spChg chg="del">
          <ac:chgData name="Nathalie Leenders" userId="77546dea-0232-4d8f-8aae-261668bfe53d" providerId="ADAL" clId="{EA0C8B0A-0DDD-4863-B9BC-331CF9A81264}" dt="2024-11-11T16:06:52.294" v="417" actId="478"/>
          <ac:spMkLst>
            <pc:docMk/>
            <pc:sldMk cId="2671510264" sldId="2134805761"/>
            <ac:spMk id="5" creationId="{284CE5EA-7DDF-0553-9067-2E3B6EB129C7}"/>
          </ac:spMkLst>
        </pc:spChg>
        <pc:spChg chg="mod ord">
          <ac:chgData name="Nathalie Leenders" userId="77546dea-0232-4d8f-8aae-261668bfe53d" providerId="ADAL" clId="{EA0C8B0A-0DDD-4863-B9BC-331CF9A81264}" dt="2024-11-17T15:21:40.727" v="1643" actId="26606"/>
          <ac:spMkLst>
            <pc:docMk/>
            <pc:sldMk cId="2671510264" sldId="2134805761"/>
            <ac:spMk id="25" creationId="{3C9FD2FA-30A5-AAC7-131A-646CD7D33E04}"/>
          </ac:spMkLst>
        </pc:spChg>
        <pc:picChg chg="mod ord">
          <ac:chgData name="Nathalie Leenders" userId="77546dea-0232-4d8f-8aae-261668bfe53d" providerId="ADAL" clId="{EA0C8B0A-0DDD-4863-B9BC-331CF9A81264}" dt="2024-11-17T15:21:40.727" v="1643" actId="26606"/>
          <ac:picMkLst>
            <pc:docMk/>
            <pc:sldMk cId="2671510264" sldId="2134805761"/>
            <ac:picMk id="1026" creationId="{9526ABF8-7456-AFDA-7E17-D731D53CC839}"/>
          </ac:picMkLst>
        </pc:picChg>
        <pc:picChg chg="add">
          <ac:chgData name="Nathalie Leenders" userId="77546dea-0232-4d8f-8aae-261668bfe53d" providerId="ADAL" clId="{EA0C8B0A-0DDD-4863-B9BC-331CF9A81264}" dt="2024-11-17T15:21:40.727" v="1643" actId="26606"/>
          <ac:picMkLst>
            <pc:docMk/>
            <pc:sldMk cId="2671510264" sldId="2134805761"/>
            <ac:picMk id="1031" creationId="{A53ED3FC-3BE8-4F1F-BEF1-74B1C721718A}"/>
          </ac:picMkLst>
        </pc:picChg>
      </pc:sldChg>
      <pc:sldChg chg="addSp delSp modSp mod setBg delDesignElem">
        <pc:chgData name="Nathalie Leenders" userId="77546dea-0232-4d8f-8aae-261668bfe53d" providerId="ADAL" clId="{EA0C8B0A-0DDD-4863-B9BC-331CF9A81264}" dt="2024-11-17T15:24:31.617" v="1686" actId="255"/>
        <pc:sldMkLst>
          <pc:docMk/>
          <pc:sldMk cId="796783696" sldId="2134805762"/>
        </pc:sldMkLst>
        <pc:spChg chg="mod">
          <ac:chgData name="Nathalie Leenders" userId="77546dea-0232-4d8f-8aae-261668bfe53d" providerId="ADAL" clId="{EA0C8B0A-0DDD-4863-B9BC-331CF9A81264}" dt="2024-11-17T15:23:56.819" v="1676" actId="1076"/>
          <ac:spMkLst>
            <pc:docMk/>
            <pc:sldMk cId="796783696" sldId="2134805762"/>
            <ac:spMk id="2" creationId="{A06C2014-5680-0EEE-841D-9EFF19CBBC95}"/>
          </ac:spMkLst>
        </pc:spChg>
        <pc:spChg chg="mod">
          <ac:chgData name="Nathalie Leenders" userId="77546dea-0232-4d8f-8aae-261668bfe53d" providerId="ADAL" clId="{EA0C8B0A-0DDD-4863-B9BC-331CF9A81264}" dt="2024-11-17T15:24:31.617" v="1686" actId="255"/>
          <ac:spMkLst>
            <pc:docMk/>
            <pc:sldMk cId="796783696" sldId="2134805762"/>
            <ac:spMk id="3" creationId="{3199C11F-BC24-D9E0-D018-71000FF5B9D6}"/>
          </ac:spMkLst>
        </pc:spChg>
        <pc:spChg chg="add del">
          <ac:chgData name="Nathalie Leenders" userId="77546dea-0232-4d8f-8aae-261668bfe53d" providerId="ADAL" clId="{EA0C8B0A-0DDD-4863-B9BC-331CF9A81264}" dt="2024-11-17T15:23:51.933" v="1674" actId="26606"/>
          <ac:spMkLst>
            <pc:docMk/>
            <pc:sldMk cId="796783696" sldId="2134805762"/>
            <ac:spMk id="14" creationId="{50E53EDA-3B94-4F6B-9E86-D3BB9EBB9616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96783696" sldId="2134805762"/>
            <ac:spMk id="21" creationId="{DC0D803F-BF83-4194-8691-90B027BDF57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96783696" sldId="2134805762"/>
            <ac:spMk id="23" creationId="{4316132F-CC4B-4C96-9C75-95DC7CD4896E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96783696" sldId="2134805762"/>
            <ac:spMk id="25" creationId="{A106B9FE-7E5A-4047-B5D3-C3C24BD3E80E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96783696" sldId="2134805762"/>
            <ac:spMk id="27" creationId="{B60EBA20-0A64-45D5-B937-FE93DCA01C7E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96783696" sldId="2134805762"/>
            <ac:spMk id="33" creationId="{52A2FDCB-3B06-44F3-A0AA-2C056C3E512F}"/>
          </ac:spMkLst>
        </pc:spChg>
        <pc:picChg chg="del">
          <ac:chgData name="Nathalie Leenders" userId="77546dea-0232-4d8f-8aae-261668bfe53d" providerId="ADAL" clId="{EA0C8B0A-0DDD-4863-B9BC-331CF9A81264}" dt="2024-11-10T18:03:58.849" v="54" actId="478"/>
          <ac:picMkLst>
            <pc:docMk/>
            <pc:sldMk cId="796783696" sldId="2134805762"/>
            <ac:picMk id="12" creationId="{520DFF8D-C202-B2EE-ED44-F29EB3B152D0}"/>
          </ac:picMkLst>
        </pc:picChg>
        <pc:picChg chg="add del">
          <ac:chgData name="Nathalie Leenders" userId="77546dea-0232-4d8f-8aae-261668bfe53d" providerId="ADAL" clId="{EA0C8B0A-0DDD-4863-B9BC-331CF9A81264}" dt="2024-11-17T15:23:51.933" v="1674" actId="26606"/>
          <ac:picMkLst>
            <pc:docMk/>
            <pc:sldMk cId="796783696" sldId="2134805762"/>
            <ac:picMk id="13" creationId="{A17F7527-5AC0-479A-B79F-9CF463410490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96783696" sldId="2134805762"/>
            <ac:picMk id="15" creationId="{AC3E6C53-102E-4ACA-BCBB-3CC973B99486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96783696" sldId="2134805762"/>
            <ac:picMk id="17" creationId="{E4655D52-F2FA-4137-8A31-499A4FE62913}"/>
          </ac:picMkLst>
        </pc:picChg>
        <pc:picChg chg="add">
          <ac:chgData name="Nathalie Leenders" userId="77546dea-0232-4d8f-8aae-261668bfe53d" providerId="ADAL" clId="{EA0C8B0A-0DDD-4863-B9BC-331CF9A81264}" dt="2024-11-17T15:23:51.958" v="1675" actId="26606"/>
          <ac:picMkLst>
            <pc:docMk/>
            <pc:sldMk cId="796783696" sldId="2134805762"/>
            <ac:picMk id="18" creationId="{DF6A9299-1D12-47E2-9DD4-03342553C4A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96783696" sldId="2134805762"/>
            <ac:picMk id="19" creationId="{8519FA1D-01C2-425F-B9AA-D69B4DD0A1EA}"/>
          </ac:picMkLst>
        </pc:picChg>
        <pc:picChg chg="add">
          <ac:chgData name="Nathalie Leenders" userId="77546dea-0232-4d8f-8aae-261668bfe53d" providerId="ADAL" clId="{EA0C8B0A-0DDD-4863-B9BC-331CF9A81264}" dt="2024-11-17T15:23:51.958" v="1675" actId="26606"/>
          <ac:picMkLst>
            <pc:docMk/>
            <pc:sldMk cId="796783696" sldId="2134805762"/>
            <ac:picMk id="20" creationId="{B04C50A7-6661-CC53-7C49-091F08136281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96783696" sldId="2134805762"/>
            <ac:picMk id="29" creationId="{3EAD5E5B-543A-4690-8C75-BACF7FFB40ED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96783696" sldId="2134805762"/>
            <ac:picMk id="31" creationId="{98739700-980C-4F96-84CD-97157DFE86AE}"/>
          </ac:picMkLst>
        </pc:picChg>
        <pc:cxnChg chg="add del">
          <ac:chgData name="Nathalie Leenders" userId="77546dea-0232-4d8f-8aae-261668bfe53d" providerId="ADAL" clId="{EA0C8B0A-0DDD-4863-B9BC-331CF9A81264}" dt="2024-11-17T15:23:51.933" v="1674" actId="26606"/>
          <ac:cxnSpMkLst>
            <pc:docMk/>
            <pc:sldMk cId="796783696" sldId="2134805762"/>
            <ac:cxnSpMk id="16" creationId="{30EFD79F-7790-479B-B7DB-BD0D8C101DDD}"/>
          </ac:cxnSpMkLst>
        </pc:cxnChg>
      </pc:sldChg>
      <pc:sldChg chg="addSp delSp modSp add mod modClrScheme chgLayout">
        <pc:chgData name="Nathalie Leenders" userId="77546dea-0232-4d8f-8aae-261668bfe53d" providerId="ADAL" clId="{EA0C8B0A-0DDD-4863-B9BC-331CF9A81264}" dt="2024-11-17T15:06:05.332" v="1381" actId="478"/>
        <pc:sldMkLst>
          <pc:docMk/>
          <pc:sldMk cId="4146167920" sldId="2134805763"/>
        </pc:sldMkLst>
        <pc:spChg chg="mod ord">
          <ac:chgData name="Nathalie Leenders" userId="77546dea-0232-4d8f-8aae-261668bfe53d" providerId="ADAL" clId="{EA0C8B0A-0DDD-4863-B9BC-331CF9A81264}" dt="2024-11-17T15:05:55.561" v="1378" actId="1076"/>
          <ac:spMkLst>
            <pc:docMk/>
            <pc:sldMk cId="4146167920" sldId="2134805763"/>
            <ac:spMk id="2" creationId="{670A9483-7D4C-6B7D-3E06-A2406B3C064B}"/>
          </ac:spMkLst>
        </pc:spChg>
        <pc:picChg chg="del">
          <ac:chgData name="Nathalie Leenders" userId="77546dea-0232-4d8f-8aae-261668bfe53d" providerId="ADAL" clId="{EA0C8B0A-0DDD-4863-B9BC-331CF9A81264}" dt="2024-11-11T15:26:44.658" v="225" actId="478"/>
          <ac:picMkLst>
            <pc:docMk/>
            <pc:sldMk cId="4146167920" sldId="2134805763"/>
            <ac:picMk id="4" creationId="{EE3DA534-28F6-7B09-C43E-FE3B4E41B1DC}"/>
          </ac:picMkLst>
        </pc:picChg>
        <pc:picChg chg="del">
          <ac:chgData name="Nathalie Leenders" userId="77546dea-0232-4d8f-8aae-261668bfe53d" providerId="ADAL" clId="{EA0C8B0A-0DDD-4863-B9BC-331CF9A81264}" dt="2024-11-11T15:25:46.833" v="192" actId="478"/>
          <ac:picMkLst>
            <pc:docMk/>
            <pc:sldMk cId="4146167920" sldId="2134805763"/>
            <ac:picMk id="5" creationId="{D431A2A9-C3A9-19EE-192D-1A890CAD8590}"/>
          </ac:picMkLst>
        </pc:picChg>
        <pc:picChg chg="del">
          <ac:chgData name="Nathalie Leenders" userId="77546dea-0232-4d8f-8aae-261668bfe53d" providerId="ADAL" clId="{EA0C8B0A-0DDD-4863-B9BC-331CF9A81264}" dt="2024-11-11T15:26:52.666" v="228" actId="478"/>
          <ac:picMkLst>
            <pc:docMk/>
            <pc:sldMk cId="4146167920" sldId="2134805763"/>
            <ac:picMk id="6" creationId="{08AB0775-CE95-1D6E-9E2B-5D014AB3836D}"/>
          </ac:picMkLst>
        </pc:picChg>
        <pc:picChg chg="del mod">
          <ac:chgData name="Nathalie Leenders" userId="77546dea-0232-4d8f-8aae-261668bfe53d" providerId="ADAL" clId="{EA0C8B0A-0DDD-4863-B9BC-331CF9A81264}" dt="2024-11-17T15:06:05.332" v="1381" actId="478"/>
          <ac:picMkLst>
            <pc:docMk/>
            <pc:sldMk cId="4146167920" sldId="2134805763"/>
            <ac:picMk id="8" creationId="{F2355B66-A207-D095-091C-1C56508F6D0D}"/>
          </ac:picMkLst>
        </pc:picChg>
        <pc:picChg chg="del mod">
          <ac:chgData name="Nathalie Leenders" userId="77546dea-0232-4d8f-8aae-261668bfe53d" providerId="ADAL" clId="{EA0C8B0A-0DDD-4863-B9BC-331CF9A81264}" dt="2024-11-17T15:06:04.634" v="1380" actId="478"/>
          <ac:picMkLst>
            <pc:docMk/>
            <pc:sldMk cId="4146167920" sldId="2134805763"/>
            <ac:picMk id="9" creationId="{62258348-C763-12BC-D0C6-A1137AACE8C7}"/>
          </ac:picMkLst>
        </pc:picChg>
        <pc:picChg chg="add mod modCrop">
          <ac:chgData name="Nathalie Leenders" userId="77546dea-0232-4d8f-8aae-261668bfe53d" providerId="ADAL" clId="{EA0C8B0A-0DDD-4863-B9BC-331CF9A81264}" dt="2024-11-17T15:05:47.262" v="1377" actId="732"/>
          <ac:picMkLst>
            <pc:docMk/>
            <pc:sldMk cId="4146167920" sldId="2134805763"/>
            <ac:picMk id="10" creationId="{60DC4C05-C5C4-1DDF-EB23-482D40E247C4}"/>
          </ac:picMkLst>
        </pc:picChg>
        <pc:picChg chg="add mod">
          <ac:chgData name="Nathalie Leenders" userId="77546dea-0232-4d8f-8aae-261668bfe53d" providerId="ADAL" clId="{EA0C8B0A-0DDD-4863-B9BC-331CF9A81264}" dt="2024-11-17T15:06:03.662" v="1379" actId="1076"/>
          <ac:picMkLst>
            <pc:docMk/>
            <pc:sldMk cId="4146167920" sldId="2134805763"/>
            <ac:picMk id="12" creationId="{C3693513-8E53-4D7C-07AF-BA6F6E016F80}"/>
          </ac:picMkLst>
        </pc:picChg>
        <pc:picChg chg="add mod">
          <ac:chgData name="Nathalie Leenders" userId="77546dea-0232-4d8f-8aae-261668bfe53d" providerId="ADAL" clId="{EA0C8B0A-0DDD-4863-B9BC-331CF9A81264}" dt="2024-11-11T16:41:23.613" v="817" actId="1076"/>
          <ac:picMkLst>
            <pc:docMk/>
            <pc:sldMk cId="4146167920" sldId="2134805763"/>
            <ac:picMk id="14" creationId="{7FA87E46-8527-8B55-E667-1BEA1DDDF76F}"/>
          </ac:picMkLst>
        </pc:picChg>
        <pc:picChg chg="del">
          <ac:chgData name="Nathalie Leenders" userId="77546dea-0232-4d8f-8aae-261668bfe53d" providerId="ADAL" clId="{EA0C8B0A-0DDD-4863-B9BC-331CF9A81264}" dt="2024-11-11T15:25:45.953" v="191" actId="478"/>
          <ac:picMkLst>
            <pc:docMk/>
            <pc:sldMk cId="4146167920" sldId="2134805763"/>
            <ac:picMk id="1026" creationId="{A7B8A107-C363-C1C5-E3CA-56426FB913EA}"/>
          </ac:picMkLst>
        </pc:picChg>
      </pc:sldChg>
      <pc:sldChg chg="addSp delSp modSp add mod ord setBg modClrScheme chgLayout">
        <pc:chgData name="Nathalie Leenders" userId="77546dea-0232-4d8f-8aae-261668bfe53d" providerId="ADAL" clId="{EA0C8B0A-0DDD-4863-B9BC-331CF9A81264}" dt="2024-11-17T15:04:41.065" v="1366" actId="26606"/>
        <pc:sldMkLst>
          <pc:docMk/>
          <pc:sldMk cId="1846619250" sldId="2134805764"/>
        </pc:sldMkLst>
        <pc:spChg chg="mod ord">
          <ac:chgData name="Nathalie Leenders" userId="77546dea-0232-4d8f-8aae-261668bfe53d" providerId="ADAL" clId="{EA0C8B0A-0DDD-4863-B9BC-331CF9A81264}" dt="2024-11-17T15:04:41.065" v="1366" actId="26606"/>
          <ac:spMkLst>
            <pc:docMk/>
            <pc:sldMk cId="1846619250" sldId="2134805764"/>
            <ac:spMk id="2" creationId="{35DCCB5D-6181-548C-C6C5-8976812F61FD}"/>
          </ac:spMkLst>
        </pc:spChg>
        <pc:spChg chg="add del">
          <ac:chgData name="Nathalie Leenders" userId="77546dea-0232-4d8f-8aae-261668bfe53d" providerId="ADAL" clId="{EA0C8B0A-0DDD-4863-B9BC-331CF9A81264}" dt="2024-11-17T15:04:41.065" v="1366" actId="26606"/>
          <ac:spMkLst>
            <pc:docMk/>
            <pc:sldMk cId="1846619250" sldId="2134805764"/>
            <ac:spMk id="16" creationId="{3676398E-32E8-4CFC-88E9-4D7324F483CA}"/>
          </ac:spMkLst>
        </pc:spChg>
        <pc:spChg chg="add del">
          <ac:chgData name="Nathalie Leenders" userId="77546dea-0232-4d8f-8aae-261668bfe53d" providerId="ADAL" clId="{EA0C8B0A-0DDD-4863-B9BC-331CF9A81264}" dt="2024-11-17T15:04:41.065" v="1366" actId="26606"/>
          <ac:spMkLst>
            <pc:docMk/>
            <pc:sldMk cId="1846619250" sldId="2134805764"/>
            <ac:spMk id="18" creationId="{4F40635F-E955-4E12-AFF8-0BE9A0641130}"/>
          </ac:spMkLst>
        </pc:spChg>
        <pc:spChg chg="add del">
          <ac:chgData name="Nathalie Leenders" userId="77546dea-0232-4d8f-8aae-261668bfe53d" providerId="ADAL" clId="{EA0C8B0A-0DDD-4863-B9BC-331CF9A81264}" dt="2024-11-17T15:04:41.065" v="1366" actId="26606"/>
          <ac:spMkLst>
            <pc:docMk/>
            <pc:sldMk cId="1846619250" sldId="2134805764"/>
            <ac:spMk id="20" creationId="{4DCFDFCA-BDB2-4323-B269-1222ECEF0BFD}"/>
          </ac:spMkLst>
        </pc:spChg>
        <pc:picChg chg="del">
          <ac:chgData name="Nathalie Leenders" userId="77546dea-0232-4d8f-8aae-261668bfe53d" providerId="ADAL" clId="{EA0C8B0A-0DDD-4863-B9BC-331CF9A81264}" dt="2024-11-11T15:29:41.957" v="244" actId="478"/>
          <ac:picMkLst>
            <pc:docMk/>
            <pc:sldMk cId="1846619250" sldId="2134805764"/>
            <ac:picMk id="5" creationId="{1535570E-CE12-55FC-FB3B-AC07A70A59F1}"/>
          </ac:picMkLst>
        </pc:picChg>
        <pc:picChg chg="del mod">
          <ac:chgData name="Nathalie Leenders" userId="77546dea-0232-4d8f-8aae-261668bfe53d" providerId="ADAL" clId="{EA0C8B0A-0DDD-4863-B9BC-331CF9A81264}" dt="2024-11-11T16:41:03.314" v="814" actId="478"/>
          <ac:picMkLst>
            <pc:docMk/>
            <pc:sldMk cId="1846619250" sldId="2134805764"/>
            <ac:picMk id="6" creationId="{F04FF59B-8C68-5FE7-5DB4-5A5F6831EBC6}"/>
          </ac:picMkLst>
        </pc:picChg>
        <pc:picChg chg="add del mod ord">
          <ac:chgData name="Nathalie Leenders" userId="77546dea-0232-4d8f-8aae-261668bfe53d" providerId="ADAL" clId="{EA0C8B0A-0DDD-4863-B9BC-331CF9A81264}" dt="2024-11-17T15:04:38.733" v="1365" actId="478"/>
          <ac:picMkLst>
            <pc:docMk/>
            <pc:sldMk cId="1846619250" sldId="2134805764"/>
            <ac:picMk id="7" creationId="{D92956B3-3DBE-507D-833B-1FEA09E6DF7B}"/>
          </ac:picMkLst>
        </pc:picChg>
        <pc:picChg chg="mod ord">
          <ac:chgData name="Nathalie Leenders" userId="77546dea-0232-4d8f-8aae-261668bfe53d" providerId="ADAL" clId="{EA0C8B0A-0DDD-4863-B9BC-331CF9A81264}" dt="2024-11-17T15:04:41.065" v="1366" actId="26606"/>
          <ac:picMkLst>
            <pc:docMk/>
            <pc:sldMk cId="1846619250" sldId="2134805764"/>
            <ac:picMk id="8" creationId="{95C6A750-4070-E82F-E3C2-CEA9E9C344A8}"/>
          </ac:picMkLst>
        </pc:picChg>
        <pc:picChg chg="mod">
          <ac:chgData name="Nathalie Leenders" userId="77546dea-0232-4d8f-8aae-261668bfe53d" providerId="ADAL" clId="{EA0C8B0A-0DDD-4863-B9BC-331CF9A81264}" dt="2024-11-17T15:04:41.065" v="1366" actId="26606"/>
          <ac:picMkLst>
            <pc:docMk/>
            <pc:sldMk cId="1846619250" sldId="2134805764"/>
            <ac:picMk id="9" creationId="{76CB2316-3AAD-D6DC-40FA-DAD17B63559F}"/>
          </ac:picMkLst>
        </pc:picChg>
        <pc:picChg chg="add del">
          <ac:chgData name="Nathalie Leenders" userId="77546dea-0232-4d8f-8aae-261668bfe53d" providerId="ADAL" clId="{EA0C8B0A-0DDD-4863-B9BC-331CF9A81264}" dt="2024-11-17T15:04:41.065" v="1366" actId="26606"/>
          <ac:picMkLst>
            <pc:docMk/>
            <pc:sldMk cId="1846619250" sldId="2134805764"/>
            <ac:picMk id="14" creationId="{E5AA88FA-FA9B-40A0-AB33-86E7729DA88E}"/>
          </ac:picMkLst>
        </pc:picChg>
        <pc:picChg chg="add">
          <ac:chgData name="Nathalie Leenders" userId="77546dea-0232-4d8f-8aae-261668bfe53d" providerId="ADAL" clId="{EA0C8B0A-0DDD-4863-B9BC-331CF9A81264}" dt="2024-11-17T15:04:41.065" v="1366" actId="26606"/>
          <ac:picMkLst>
            <pc:docMk/>
            <pc:sldMk cId="1846619250" sldId="2134805764"/>
            <ac:picMk id="25" creationId="{83543A10-04EE-49E0-A9DE-22E1FAB9AED9}"/>
          </ac:picMkLst>
        </pc:picChg>
        <pc:picChg chg="del">
          <ac:chgData name="Nathalie Leenders" userId="77546dea-0232-4d8f-8aae-261668bfe53d" providerId="ADAL" clId="{EA0C8B0A-0DDD-4863-B9BC-331CF9A81264}" dt="2024-11-11T15:29:41.311" v="243" actId="478"/>
          <ac:picMkLst>
            <pc:docMk/>
            <pc:sldMk cId="1846619250" sldId="2134805764"/>
            <ac:picMk id="1026" creationId="{EB99AFEF-61B3-DCD3-374C-04C009CEAEAC}"/>
          </ac:picMkLst>
        </pc:picChg>
      </pc:sldChg>
      <pc:sldChg chg="addSp delSp modSp add mod setBg delDesignElem">
        <pc:chgData name="Nathalie Leenders" userId="77546dea-0232-4d8f-8aae-261668bfe53d" providerId="ADAL" clId="{EA0C8B0A-0DDD-4863-B9BC-331CF9A81264}" dt="2024-11-17T15:10:04.787" v="1495" actId="26606"/>
        <pc:sldMkLst>
          <pc:docMk/>
          <pc:sldMk cId="3220289951" sldId="2134805765"/>
        </pc:sldMkLst>
        <pc:spChg chg="mod">
          <ac:chgData name="Nathalie Leenders" userId="77546dea-0232-4d8f-8aae-261668bfe53d" providerId="ADAL" clId="{EA0C8B0A-0DDD-4863-B9BC-331CF9A81264}" dt="2024-11-17T15:10:04.787" v="1495" actId="26606"/>
          <ac:spMkLst>
            <pc:docMk/>
            <pc:sldMk cId="3220289951" sldId="2134805765"/>
            <ac:spMk id="2" creationId="{53A62012-317F-E62E-D215-19876BA0679B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220289951" sldId="2134805765"/>
            <ac:spMk id="9" creationId="{2F84762E-7FCC-4EAF-B9E7-CE7214491E0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220289951" sldId="2134805765"/>
            <ac:spMk id="11" creationId="{A1038667-0C3F-4764-A24D-DA9D9B474851}"/>
          </ac:spMkLst>
        </pc:spChg>
        <pc:spChg chg="del">
          <ac:chgData name="Nathalie Leenders" userId="77546dea-0232-4d8f-8aae-261668bfe53d" providerId="ADAL" clId="{EA0C8B0A-0DDD-4863-B9BC-331CF9A81264}" dt="2024-11-11T15:34:07.449" v="256"/>
          <ac:spMkLst>
            <pc:docMk/>
            <pc:sldMk cId="3220289951" sldId="2134805765"/>
            <ac:spMk id="12" creationId="{591CDB19-1400-FF83-3718-8FD3937ECE63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3220289951" sldId="2134805765"/>
            <ac:spMk id="15" creationId="{571EEFCA-9235-4BC2-85C3-A4EC6EE57AC4}"/>
          </ac:spMkLst>
        </pc:spChg>
        <pc:spChg chg="del">
          <ac:chgData name="Nathalie Leenders" userId="77546dea-0232-4d8f-8aae-261668bfe53d" providerId="ADAL" clId="{EA0C8B0A-0DDD-4863-B9BC-331CF9A81264}" dt="2024-11-11T15:34:07.449" v="256"/>
          <ac:spMkLst>
            <pc:docMk/>
            <pc:sldMk cId="3220289951" sldId="2134805765"/>
            <ac:spMk id="16" creationId="{FBFAA9F2-E7AD-2286-6C51-1E5E137E5B83}"/>
          </ac:spMkLst>
        </pc:spChg>
        <pc:spChg chg="del">
          <ac:chgData name="Nathalie Leenders" userId="77546dea-0232-4d8f-8aae-261668bfe53d" providerId="ADAL" clId="{EA0C8B0A-0DDD-4863-B9BC-331CF9A81264}" dt="2024-11-11T15:34:07.449" v="256"/>
          <ac:spMkLst>
            <pc:docMk/>
            <pc:sldMk cId="3220289951" sldId="2134805765"/>
            <ac:spMk id="20" creationId="{7DF1EFE6-6139-DEA9-A8AA-E268CE2945FF}"/>
          </ac:spMkLst>
        </pc:spChg>
        <pc:picChg chg="mod">
          <ac:chgData name="Nathalie Leenders" userId="77546dea-0232-4d8f-8aae-261668bfe53d" providerId="ADAL" clId="{EA0C8B0A-0DDD-4863-B9BC-331CF9A81264}" dt="2024-11-17T15:10:04.787" v="1495" actId="26606"/>
          <ac:picMkLst>
            <pc:docMk/>
            <pc:sldMk cId="3220289951" sldId="2134805765"/>
            <ac:picMk id="7" creationId="{544DBD8C-5910-C217-A001-B04FE1EB68D3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220289951" sldId="2134805765"/>
            <ac:picMk id="10" creationId="{927A1389-2A5D-4886-AD82-F213767E673F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3220289951" sldId="2134805765"/>
            <ac:picMk id="13" creationId="{6AC2195B-895A-4535-8ECD-9F5B669C5CA5}"/>
          </ac:picMkLst>
        </pc:picChg>
        <pc:picChg chg="del">
          <ac:chgData name="Nathalie Leenders" userId="77546dea-0232-4d8f-8aae-261668bfe53d" providerId="ADAL" clId="{EA0C8B0A-0DDD-4863-B9BC-331CF9A81264}" dt="2024-11-11T15:34:07.449" v="256"/>
          <ac:picMkLst>
            <pc:docMk/>
            <pc:sldMk cId="3220289951" sldId="2134805765"/>
            <ac:picMk id="14" creationId="{82649475-C5A7-DA71-D185-7FCA361C1333}"/>
          </ac:picMkLst>
        </pc:picChg>
        <pc:picChg chg="del">
          <ac:chgData name="Nathalie Leenders" userId="77546dea-0232-4d8f-8aae-261668bfe53d" providerId="ADAL" clId="{EA0C8B0A-0DDD-4863-B9BC-331CF9A81264}" dt="2024-11-11T15:34:07.449" v="256"/>
          <ac:picMkLst>
            <pc:docMk/>
            <pc:sldMk cId="3220289951" sldId="2134805765"/>
            <ac:picMk id="18" creationId="{4AA1748D-19F7-7630-AA45-B0F66DB8EAAD}"/>
          </ac:picMkLst>
        </pc:picChg>
      </pc:sldChg>
      <pc:sldChg chg="addSp delSp modSp add mod setBg setClrOvrMap delDesignElem">
        <pc:chgData name="Nathalie Leenders" userId="77546dea-0232-4d8f-8aae-261668bfe53d" providerId="ADAL" clId="{EA0C8B0A-0DDD-4863-B9BC-331CF9A81264}" dt="2024-11-17T15:10:10.104" v="1496" actId="26606"/>
        <pc:sldMkLst>
          <pc:docMk/>
          <pc:sldMk cId="617134182" sldId="2134805766"/>
        </pc:sldMkLst>
        <pc:spChg chg="mod">
          <ac:chgData name="Nathalie Leenders" userId="77546dea-0232-4d8f-8aae-261668bfe53d" providerId="ADAL" clId="{EA0C8B0A-0DDD-4863-B9BC-331CF9A81264}" dt="2024-11-17T15:10:10.104" v="1496" actId="26606"/>
          <ac:spMkLst>
            <pc:docMk/>
            <pc:sldMk cId="617134182" sldId="2134805766"/>
            <ac:spMk id="2" creationId="{5844B6F6-9F2C-64FF-BC65-7DF12AE6FEAE}"/>
          </ac:spMkLst>
        </pc:spChg>
        <pc:spChg chg="del">
          <ac:chgData name="Nathalie Leenders" userId="77546dea-0232-4d8f-8aae-261668bfe53d" providerId="ADAL" clId="{EA0C8B0A-0DDD-4863-B9BC-331CF9A81264}" dt="2024-11-11T15:34:51.293" v="262"/>
          <ac:spMkLst>
            <pc:docMk/>
            <pc:sldMk cId="617134182" sldId="2134805766"/>
            <ac:spMk id="9" creationId="{FE9628D7-3254-0E82-EEC8-27053CA2DE32}"/>
          </ac:spMkLst>
        </pc:spChg>
        <pc:spChg chg="del">
          <ac:chgData name="Nathalie Leenders" userId="77546dea-0232-4d8f-8aae-261668bfe53d" providerId="ADAL" clId="{EA0C8B0A-0DDD-4863-B9BC-331CF9A81264}" dt="2024-11-11T15:34:51.293" v="262"/>
          <ac:spMkLst>
            <pc:docMk/>
            <pc:sldMk cId="617134182" sldId="2134805766"/>
            <ac:spMk id="11" creationId="{2E2E6D0F-96F9-9BE0-F73A-2EF54E86B2BB}"/>
          </ac:spMkLst>
        </pc:spChg>
        <pc:spChg chg="del">
          <ac:chgData name="Nathalie Leenders" userId="77546dea-0232-4d8f-8aae-261668bfe53d" providerId="ADAL" clId="{EA0C8B0A-0DDD-4863-B9BC-331CF9A81264}" dt="2024-11-11T15:34:51.293" v="262"/>
          <ac:spMkLst>
            <pc:docMk/>
            <pc:sldMk cId="617134182" sldId="2134805766"/>
            <ac:spMk id="15" creationId="{81572ABD-ADB9-046B-CA62-BF014D79499F}"/>
          </ac:spMkLst>
        </pc:spChg>
        <pc:spChg chg="add del">
          <ac:chgData name="Nathalie Leenders" userId="77546dea-0232-4d8f-8aae-261668bfe53d" providerId="ADAL" clId="{EA0C8B0A-0DDD-4863-B9BC-331CF9A81264}" dt="2024-11-11T15:34:57.849" v="264" actId="26606"/>
          <ac:spMkLst>
            <pc:docMk/>
            <pc:sldMk cId="617134182" sldId="2134805766"/>
            <ac:spMk id="16" creationId="{B9B4F0B3-5A15-4AAD-B054-8BA92098722A}"/>
          </ac:spMkLst>
        </pc:spChg>
        <pc:spChg chg="add del">
          <ac:chgData name="Nathalie Leenders" userId="77546dea-0232-4d8f-8aae-261668bfe53d" providerId="ADAL" clId="{EA0C8B0A-0DDD-4863-B9BC-331CF9A81264}" dt="2024-11-11T15:34:57.849" v="264" actId="26606"/>
          <ac:spMkLst>
            <pc:docMk/>
            <pc:sldMk cId="617134182" sldId="2134805766"/>
            <ac:spMk id="20" creationId="{488AAD42-9F71-4F14-AE1E-C05DCFC60600}"/>
          </ac:spMkLst>
        </pc:spChg>
        <pc:spChg chg="add del">
          <ac:chgData name="Nathalie Leenders" userId="77546dea-0232-4d8f-8aae-261668bfe53d" providerId="ADAL" clId="{EA0C8B0A-0DDD-4863-B9BC-331CF9A81264}" dt="2024-11-11T15:34:57.849" v="264" actId="26606"/>
          <ac:spMkLst>
            <pc:docMk/>
            <pc:sldMk cId="617134182" sldId="2134805766"/>
            <ac:spMk id="22" creationId="{61B962C9-BE53-4915-9C0C-B53DCD378DA2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617134182" sldId="2134805766"/>
            <ac:spMk id="24" creationId="{2F84762E-7FCC-4EAF-B9E7-CE7214491E0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617134182" sldId="2134805766"/>
            <ac:spMk id="26" creationId="{A1038667-0C3F-4764-A24D-DA9D9B47485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617134182" sldId="2134805766"/>
            <ac:spMk id="28" creationId="{571EEFCA-9235-4BC2-85C3-A4EC6EE57AC4}"/>
          </ac:spMkLst>
        </pc:spChg>
        <pc:picChg chg="mod">
          <ac:chgData name="Nathalie Leenders" userId="77546dea-0232-4d8f-8aae-261668bfe53d" providerId="ADAL" clId="{EA0C8B0A-0DDD-4863-B9BC-331CF9A81264}" dt="2024-11-17T15:10:10.104" v="1496" actId="26606"/>
          <ac:picMkLst>
            <pc:docMk/>
            <pc:sldMk cId="617134182" sldId="2134805766"/>
            <ac:picMk id="7" creationId="{EE263F51-F5AE-5B44-6955-4D9C78FBE533}"/>
          </ac:picMkLst>
        </pc:picChg>
        <pc:picChg chg="del">
          <ac:chgData name="Nathalie Leenders" userId="77546dea-0232-4d8f-8aae-261668bfe53d" providerId="ADAL" clId="{EA0C8B0A-0DDD-4863-B9BC-331CF9A81264}" dt="2024-11-11T15:34:51.293" v="262"/>
          <ac:picMkLst>
            <pc:docMk/>
            <pc:sldMk cId="617134182" sldId="2134805766"/>
            <ac:picMk id="10" creationId="{54376DD9-5F6A-F60A-0F96-F326DBE1E6AD}"/>
          </ac:picMkLst>
        </pc:picChg>
        <pc:picChg chg="add del">
          <ac:chgData name="Nathalie Leenders" userId="77546dea-0232-4d8f-8aae-261668bfe53d" providerId="ADAL" clId="{EA0C8B0A-0DDD-4863-B9BC-331CF9A81264}" dt="2024-11-11T15:34:57.849" v="264" actId="26606"/>
          <ac:picMkLst>
            <pc:docMk/>
            <pc:sldMk cId="617134182" sldId="2134805766"/>
            <ac:picMk id="12" creationId="{AF9C2BBD-AAF7-4C85-9BE4-E4C2F52353FF}"/>
          </ac:picMkLst>
        </pc:picChg>
        <pc:picChg chg="del">
          <ac:chgData name="Nathalie Leenders" userId="77546dea-0232-4d8f-8aae-261668bfe53d" providerId="ADAL" clId="{EA0C8B0A-0DDD-4863-B9BC-331CF9A81264}" dt="2024-11-11T15:34:51.293" v="262"/>
          <ac:picMkLst>
            <pc:docMk/>
            <pc:sldMk cId="617134182" sldId="2134805766"/>
            <ac:picMk id="13" creationId="{F0D38AAF-F7CA-E401-A5EC-45F215C1688C}"/>
          </ac:picMkLst>
        </pc:picChg>
        <pc:picChg chg="add del">
          <ac:chgData name="Nathalie Leenders" userId="77546dea-0232-4d8f-8aae-261668bfe53d" providerId="ADAL" clId="{EA0C8B0A-0DDD-4863-B9BC-331CF9A81264}" dt="2024-11-11T15:34:57.849" v="264" actId="26606"/>
          <ac:picMkLst>
            <pc:docMk/>
            <pc:sldMk cId="617134182" sldId="2134805766"/>
            <ac:picMk id="14" creationId="{AEEF8B78-E487-4E1A-8945-35B4041B02A3}"/>
          </ac:picMkLst>
        </pc:picChg>
        <pc:picChg chg="add del">
          <ac:chgData name="Nathalie Leenders" userId="77546dea-0232-4d8f-8aae-261668bfe53d" providerId="ADAL" clId="{EA0C8B0A-0DDD-4863-B9BC-331CF9A81264}" dt="2024-11-11T15:34:57.849" v="264" actId="26606"/>
          <ac:picMkLst>
            <pc:docMk/>
            <pc:sldMk cId="617134182" sldId="2134805766"/>
            <ac:picMk id="18" creationId="{CCA43FE3-BC3A-4163-B2D9-721AA0F6F4D9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617134182" sldId="2134805766"/>
            <ac:picMk id="25" creationId="{927A1389-2A5D-4886-AD82-F213767E673F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617134182" sldId="2134805766"/>
            <ac:picMk id="27" creationId="{6AC2195B-895A-4535-8ECD-9F5B669C5CA5}"/>
          </ac:picMkLst>
        </pc:picChg>
      </pc:sldChg>
      <pc:sldChg chg="delSp modSp add mod setBg delDesignElem">
        <pc:chgData name="Nathalie Leenders" userId="77546dea-0232-4d8f-8aae-261668bfe53d" providerId="ADAL" clId="{EA0C8B0A-0DDD-4863-B9BC-331CF9A81264}" dt="2024-11-17T15:10:32.803" v="1498" actId="26606"/>
        <pc:sldMkLst>
          <pc:docMk/>
          <pc:sldMk cId="4122722647" sldId="2134805767"/>
        </pc:sldMkLst>
        <pc:spChg chg="mod">
          <ac:chgData name="Nathalie Leenders" userId="77546dea-0232-4d8f-8aae-261668bfe53d" providerId="ADAL" clId="{EA0C8B0A-0DDD-4863-B9BC-331CF9A81264}" dt="2024-11-17T15:10:32.803" v="1498" actId="26606"/>
          <ac:spMkLst>
            <pc:docMk/>
            <pc:sldMk cId="4122722647" sldId="2134805767"/>
            <ac:spMk id="2" creationId="{AC0D15F5-7FB6-CA07-1412-57D7B0A34B0B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4122722647" sldId="2134805767"/>
            <ac:spMk id="24" creationId="{4EBF2F08-D3D3-D021-AE0E-A5E755FBE099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4122722647" sldId="2134805767"/>
            <ac:spMk id="26" creationId="{A034C2BB-B23E-D03E-62C8-B5CE54331862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4122722647" sldId="2134805767"/>
            <ac:spMk id="28" creationId="{D7E2BF94-8AAE-C2BB-3DA3-C82E4FCFE44A}"/>
          </ac:spMkLst>
        </pc:spChg>
        <pc:picChg chg="mod">
          <ac:chgData name="Nathalie Leenders" userId="77546dea-0232-4d8f-8aae-261668bfe53d" providerId="ADAL" clId="{EA0C8B0A-0DDD-4863-B9BC-331CF9A81264}" dt="2024-11-17T15:10:32.803" v="1498" actId="26606"/>
          <ac:picMkLst>
            <pc:docMk/>
            <pc:sldMk cId="4122722647" sldId="2134805767"/>
            <ac:picMk id="7" creationId="{68716446-6A59-062F-7FB6-4E4189B44020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4122722647" sldId="2134805767"/>
            <ac:picMk id="25" creationId="{0A34038A-68FA-1FDE-888E-389F8E98FB00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4122722647" sldId="2134805767"/>
            <ac:picMk id="27" creationId="{8CA0655B-A3DF-5B68-6ED6-1D0A3DED6925}"/>
          </ac:picMkLst>
        </pc:picChg>
      </pc:sldChg>
      <pc:sldChg chg="delSp modSp add mod setBg delDesignElem">
        <pc:chgData name="Nathalie Leenders" userId="77546dea-0232-4d8f-8aae-261668bfe53d" providerId="ADAL" clId="{EA0C8B0A-0DDD-4863-B9BC-331CF9A81264}" dt="2024-11-17T15:10:23.829" v="1497" actId="26606"/>
        <pc:sldMkLst>
          <pc:docMk/>
          <pc:sldMk cId="529035964" sldId="2134805768"/>
        </pc:sldMkLst>
        <pc:spChg chg="mod">
          <ac:chgData name="Nathalie Leenders" userId="77546dea-0232-4d8f-8aae-261668bfe53d" providerId="ADAL" clId="{EA0C8B0A-0DDD-4863-B9BC-331CF9A81264}" dt="2024-11-17T15:10:23.829" v="1497" actId="26606"/>
          <ac:spMkLst>
            <pc:docMk/>
            <pc:sldMk cId="529035964" sldId="2134805768"/>
            <ac:spMk id="2" creationId="{C52314C8-DFC5-329D-8EA7-F3C6584634C7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529035964" sldId="2134805768"/>
            <ac:spMk id="24" creationId="{46110325-DC40-1C0D-8C02-28F16B1931E9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529035964" sldId="2134805768"/>
            <ac:spMk id="26" creationId="{709A8FC4-04FF-0170-8BF3-0B03A1CA0D3A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529035964" sldId="2134805768"/>
            <ac:spMk id="28" creationId="{CF56F260-85EF-1A28-D728-36B16CE4C1F2}"/>
          </ac:spMkLst>
        </pc:spChg>
        <pc:picChg chg="mod">
          <ac:chgData name="Nathalie Leenders" userId="77546dea-0232-4d8f-8aae-261668bfe53d" providerId="ADAL" clId="{EA0C8B0A-0DDD-4863-B9BC-331CF9A81264}" dt="2024-11-17T15:10:23.829" v="1497" actId="26606"/>
          <ac:picMkLst>
            <pc:docMk/>
            <pc:sldMk cId="529035964" sldId="2134805768"/>
            <ac:picMk id="7" creationId="{A6BAAAFF-913D-BDF0-FA04-8A0BE50286A8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529035964" sldId="2134805768"/>
            <ac:picMk id="25" creationId="{A79BB120-ECA7-94B1-C19B-84BBE236C188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529035964" sldId="2134805768"/>
            <ac:picMk id="27" creationId="{327BA566-9BA1-8B26-5987-44813CA6D490}"/>
          </ac:picMkLst>
        </pc:picChg>
      </pc:sldChg>
      <pc:sldChg chg="delSp modSp add mod">
        <pc:chgData name="Nathalie Leenders" userId="77546dea-0232-4d8f-8aae-261668bfe53d" providerId="ADAL" clId="{EA0C8B0A-0DDD-4863-B9BC-331CF9A81264}" dt="2024-11-11T16:11:50.554" v="438" actId="20577"/>
        <pc:sldMkLst>
          <pc:docMk/>
          <pc:sldMk cId="2336174830" sldId="2134805769"/>
        </pc:sldMkLst>
        <pc:spChg chg="mod">
          <ac:chgData name="Nathalie Leenders" userId="77546dea-0232-4d8f-8aae-261668bfe53d" providerId="ADAL" clId="{EA0C8B0A-0DDD-4863-B9BC-331CF9A81264}" dt="2024-11-11T16:11:50.554" v="438" actId="20577"/>
          <ac:spMkLst>
            <pc:docMk/>
            <pc:sldMk cId="2336174830" sldId="2134805769"/>
            <ac:spMk id="2" creationId="{8E03DB0F-4713-6AB9-5719-CD0FAA0CF100}"/>
          </ac:spMkLst>
        </pc:spChg>
        <pc:spChg chg="del">
          <ac:chgData name="Nathalie Leenders" userId="77546dea-0232-4d8f-8aae-261668bfe53d" providerId="ADAL" clId="{EA0C8B0A-0DDD-4863-B9BC-331CF9A81264}" dt="2024-11-11T15:38:17.640" v="295" actId="478"/>
          <ac:spMkLst>
            <pc:docMk/>
            <pc:sldMk cId="2336174830" sldId="2134805769"/>
            <ac:spMk id="6" creationId="{E5608FDA-1F60-0552-F64C-11F8CE996916}"/>
          </ac:spMkLst>
        </pc:spChg>
        <pc:spChg chg="del">
          <ac:chgData name="Nathalie Leenders" userId="77546dea-0232-4d8f-8aae-261668bfe53d" providerId="ADAL" clId="{EA0C8B0A-0DDD-4863-B9BC-331CF9A81264}" dt="2024-11-11T15:39:15.892" v="302" actId="478"/>
          <ac:spMkLst>
            <pc:docMk/>
            <pc:sldMk cId="2336174830" sldId="2134805769"/>
            <ac:spMk id="7" creationId="{C1568642-DE81-6B7D-0E70-089299DD9DE0}"/>
          </ac:spMkLst>
        </pc:spChg>
        <pc:spChg chg="del">
          <ac:chgData name="Nathalie Leenders" userId="77546dea-0232-4d8f-8aae-261668bfe53d" providerId="ADAL" clId="{EA0C8B0A-0DDD-4863-B9BC-331CF9A81264}" dt="2024-11-11T15:38:19.190" v="296" actId="478"/>
          <ac:spMkLst>
            <pc:docMk/>
            <pc:sldMk cId="2336174830" sldId="2134805769"/>
            <ac:spMk id="9" creationId="{C6865CE4-AAE3-78F9-791F-439085EBD63C}"/>
          </ac:spMkLst>
        </pc:spChg>
        <pc:spChg chg="del">
          <ac:chgData name="Nathalie Leenders" userId="77546dea-0232-4d8f-8aae-261668bfe53d" providerId="ADAL" clId="{EA0C8B0A-0DDD-4863-B9BC-331CF9A81264}" dt="2024-11-11T15:38:20.452" v="298" actId="478"/>
          <ac:spMkLst>
            <pc:docMk/>
            <pc:sldMk cId="2336174830" sldId="2134805769"/>
            <ac:spMk id="11" creationId="{18DAD789-150E-4E65-83CE-F02AFD6F95D4}"/>
          </ac:spMkLst>
        </pc:spChg>
        <pc:spChg chg="del">
          <ac:chgData name="Nathalie Leenders" userId="77546dea-0232-4d8f-8aae-261668bfe53d" providerId="ADAL" clId="{EA0C8B0A-0DDD-4863-B9BC-331CF9A81264}" dt="2024-11-11T15:38:19.727" v="297" actId="478"/>
          <ac:spMkLst>
            <pc:docMk/>
            <pc:sldMk cId="2336174830" sldId="2134805769"/>
            <ac:spMk id="12" creationId="{A4757D11-BE7B-4A3F-A480-5168A7F011DB}"/>
          </ac:spMkLst>
        </pc:spChg>
        <pc:picChg chg="del">
          <ac:chgData name="Nathalie Leenders" userId="77546dea-0232-4d8f-8aae-261668bfe53d" providerId="ADAL" clId="{EA0C8B0A-0DDD-4863-B9BC-331CF9A81264}" dt="2024-11-11T15:38:09.672" v="285" actId="478"/>
          <ac:picMkLst>
            <pc:docMk/>
            <pc:sldMk cId="2336174830" sldId="2134805769"/>
            <ac:picMk id="10" creationId="{40948D34-235A-EB0A-2C07-4DF5C7FC2C23}"/>
          </ac:picMkLst>
        </pc:picChg>
      </pc:sldChg>
      <pc:sldChg chg="add del">
        <pc:chgData name="Nathalie Leenders" userId="77546dea-0232-4d8f-8aae-261668bfe53d" providerId="ADAL" clId="{EA0C8B0A-0DDD-4863-B9BC-331CF9A81264}" dt="2024-11-11T15:39:08.438" v="299" actId="47"/>
        <pc:sldMkLst>
          <pc:docMk/>
          <pc:sldMk cId="458090274" sldId="2134805770"/>
        </pc:sldMkLst>
      </pc:sldChg>
      <pc:sldChg chg="addSp modSp add mod">
        <pc:chgData name="Nathalie Leenders" userId="77546dea-0232-4d8f-8aae-261668bfe53d" providerId="ADAL" clId="{EA0C8B0A-0DDD-4863-B9BC-331CF9A81264}" dt="2024-11-11T16:14:58.269" v="482" actId="1076"/>
        <pc:sldMkLst>
          <pc:docMk/>
          <pc:sldMk cId="859418006" sldId="2134805770"/>
        </pc:sldMkLst>
        <pc:spChg chg="mod">
          <ac:chgData name="Nathalie Leenders" userId="77546dea-0232-4d8f-8aae-261668bfe53d" providerId="ADAL" clId="{EA0C8B0A-0DDD-4863-B9BC-331CF9A81264}" dt="2024-11-11T16:12:07.987" v="446" actId="20577"/>
          <ac:spMkLst>
            <pc:docMk/>
            <pc:sldMk cId="859418006" sldId="2134805770"/>
            <ac:spMk id="2" creationId="{AF5C8212-FFC2-032E-DE69-E54AAF5F6B6A}"/>
          </ac:spMkLst>
        </pc:spChg>
        <pc:spChg chg="add mod">
          <ac:chgData name="Nathalie Leenders" userId="77546dea-0232-4d8f-8aae-261668bfe53d" providerId="ADAL" clId="{EA0C8B0A-0DDD-4863-B9BC-331CF9A81264}" dt="2024-11-11T16:14:58.269" v="482" actId="1076"/>
          <ac:spMkLst>
            <pc:docMk/>
            <pc:sldMk cId="859418006" sldId="2134805770"/>
            <ac:spMk id="6" creationId="{853F3EBC-D0A1-2203-83CB-978AF5B2CF5C}"/>
          </ac:spMkLst>
        </pc:spChg>
      </pc:sldChg>
      <pc:sldChg chg="addSp modSp add mod">
        <pc:chgData name="Nathalie Leenders" userId="77546dea-0232-4d8f-8aae-261668bfe53d" providerId="ADAL" clId="{EA0C8B0A-0DDD-4863-B9BC-331CF9A81264}" dt="2024-11-11T16:14:11.529" v="478" actId="14100"/>
        <pc:sldMkLst>
          <pc:docMk/>
          <pc:sldMk cId="1124394631" sldId="2134805771"/>
        </pc:sldMkLst>
        <pc:spChg chg="mod">
          <ac:chgData name="Nathalie Leenders" userId="77546dea-0232-4d8f-8aae-261668bfe53d" providerId="ADAL" clId="{EA0C8B0A-0DDD-4863-B9BC-331CF9A81264}" dt="2024-11-11T16:12:01.546" v="440"/>
          <ac:spMkLst>
            <pc:docMk/>
            <pc:sldMk cId="1124394631" sldId="2134805771"/>
            <ac:spMk id="2" creationId="{F5BD746D-7D9A-36DF-1033-9999DF56638B}"/>
          </ac:spMkLst>
        </pc:spChg>
        <pc:spChg chg="add mod">
          <ac:chgData name="Nathalie Leenders" userId="77546dea-0232-4d8f-8aae-261668bfe53d" providerId="ADAL" clId="{EA0C8B0A-0DDD-4863-B9BC-331CF9A81264}" dt="2024-11-11T16:14:11.529" v="478" actId="14100"/>
          <ac:spMkLst>
            <pc:docMk/>
            <pc:sldMk cId="1124394631" sldId="2134805771"/>
            <ac:spMk id="6" creationId="{705750A4-5FA8-5AC6-5028-DD36B4992BCF}"/>
          </ac:spMkLst>
        </pc:spChg>
      </pc:sldChg>
      <pc:sldChg chg="add del">
        <pc:chgData name="Nathalie Leenders" userId="77546dea-0232-4d8f-8aae-261668bfe53d" providerId="ADAL" clId="{EA0C8B0A-0DDD-4863-B9BC-331CF9A81264}" dt="2024-11-11T15:39:11.047" v="300" actId="47"/>
        <pc:sldMkLst>
          <pc:docMk/>
          <pc:sldMk cId="3255816521" sldId="2134805771"/>
        </pc:sldMkLst>
      </pc:sldChg>
      <pc:sldChg chg="addSp delSp modSp add mod setBg modClrScheme delDesignElem chgLayout">
        <pc:chgData name="Nathalie Leenders" userId="77546dea-0232-4d8f-8aae-261668bfe53d" providerId="ADAL" clId="{EA0C8B0A-0DDD-4863-B9BC-331CF9A81264}" dt="2024-11-17T15:10:36.284" v="1499" actId="26606"/>
        <pc:sldMkLst>
          <pc:docMk/>
          <pc:sldMk cId="1771734440" sldId="2134805772"/>
        </pc:sldMkLst>
        <pc:spChg chg="mod ord">
          <ac:chgData name="Nathalie Leenders" userId="77546dea-0232-4d8f-8aae-261668bfe53d" providerId="ADAL" clId="{EA0C8B0A-0DDD-4863-B9BC-331CF9A81264}" dt="2024-11-17T15:10:36.284" v="1499" actId="26606"/>
          <ac:spMkLst>
            <pc:docMk/>
            <pc:sldMk cId="1771734440" sldId="2134805772"/>
            <ac:spMk id="2" creationId="{7BE8DE90-443A-5EC3-1D5F-8C297217A099}"/>
          </ac:spMkLst>
        </pc:spChg>
        <pc:spChg chg="add mod ord">
          <ac:chgData name="Nathalie Leenders" userId="77546dea-0232-4d8f-8aae-261668bfe53d" providerId="ADAL" clId="{EA0C8B0A-0DDD-4863-B9BC-331CF9A81264}" dt="2024-11-17T15:10:36.284" v="1499" actId="26606"/>
          <ac:spMkLst>
            <pc:docMk/>
            <pc:sldMk cId="1771734440" sldId="2134805772"/>
            <ac:spMk id="6" creationId="{F3D39974-9E91-47CC-35F9-AD341671A88F}"/>
          </ac:spMkLst>
        </pc:spChg>
        <pc:spChg chg="add">
          <ac:chgData name="Nathalie Leenders" userId="77546dea-0232-4d8f-8aae-261668bfe53d" providerId="ADAL" clId="{EA0C8B0A-0DDD-4863-B9BC-331CF9A81264}" dt="2024-11-17T15:10:36.284" v="1499" actId="26606"/>
          <ac:spMkLst>
            <pc:docMk/>
            <pc:sldMk cId="1771734440" sldId="2134805772"/>
            <ac:spMk id="11" creationId="{50E53EDA-3B94-4F6B-9E86-D3BB9EBB9616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771734440" sldId="2134805772"/>
            <ac:spMk id="19" creationId="{DC0D803F-BF83-4194-8691-90B027BDF57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771734440" sldId="2134805772"/>
            <ac:spMk id="21" creationId="{4316132F-CC4B-4C96-9C75-95DC7CD4896E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771734440" sldId="2134805772"/>
            <ac:spMk id="23" creationId="{4B0FA309-807F-4C17-98EF-A3BA7388E213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771734440" sldId="2134805772"/>
            <ac:spMk id="27" creationId="{C8FA1749-B91A-40E7-AD01-0B9C9C6AF74E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1771734440" sldId="2134805772"/>
            <ac:spMk id="31" creationId="{700676C8-6DE8-47DD-9A23-D42063A12E10}"/>
          </ac:spMkLst>
        </pc:spChg>
        <pc:picChg chg="add">
          <ac:chgData name="Nathalie Leenders" userId="77546dea-0232-4d8f-8aae-261668bfe53d" providerId="ADAL" clId="{EA0C8B0A-0DDD-4863-B9BC-331CF9A81264}" dt="2024-11-17T15:10:36.284" v="1499" actId="26606"/>
          <ac:picMkLst>
            <pc:docMk/>
            <pc:sldMk cId="1771734440" sldId="2134805772"/>
            <ac:picMk id="10" creationId="{A17F7527-5AC0-479A-B79F-9CF463410490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771734440" sldId="2134805772"/>
            <ac:picMk id="13" creationId="{AC3E6C53-102E-4ACA-BCBB-3CC973B99486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771734440" sldId="2134805772"/>
            <ac:picMk id="15" creationId="{E4655D52-F2FA-4137-8A31-499A4FE62913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771734440" sldId="2134805772"/>
            <ac:picMk id="17" creationId="{8519FA1D-01C2-425F-B9AA-D69B4DD0A1E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771734440" sldId="2134805772"/>
            <ac:picMk id="25" creationId="{2642A87B-CAE9-4F8F-B293-28388E45D9EE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1771734440" sldId="2134805772"/>
            <ac:picMk id="29" creationId="{3B7A934F-FFF7-4353-83D3-4EF66E93EEF8}"/>
          </ac:picMkLst>
        </pc:picChg>
        <pc:cxnChg chg="add">
          <ac:chgData name="Nathalie Leenders" userId="77546dea-0232-4d8f-8aae-261668bfe53d" providerId="ADAL" clId="{EA0C8B0A-0DDD-4863-B9BC-331CF9A81264}" dt="2024-11-17T15:10:36.284" v="1499" actId="26606"/>
          <ac:cxnSpMkLst>
            <pc:docMk/>
            <pc:sldMk cId="1771734440" sldId="2134805772"/>
            <ac:cxnSpMk id="12" creationId="{30EFD79F-7790-479B-B7DB-BD0D8C101DDD}"/>
          </ac:cxnSpMkLst>
        </pc:cxnChg>
      </pc:sldChg>
      <pc:sldChg chg="add del">
        <pc:chgData name="Nathalie Leenders" userId="77546dea-0232-4d8f-8aae-261668bfe53d" providerId="ADAL" clId="{EA0C8B0A-0DDD-4863-B9BC-331CF9A81264}" dt="2024-11-11T15:39:12.204" v="301" actId="47"/>
        <pc:sldMkLst>
          <pc:docMk/>
          <pc:sldMk cId="2099611894" sldId="2134805772"/>
        </pc:sldMkLst>
      </pc:sldChg>
      <pc:sldChg chg="addSp delSp modSp add del mod">
        <pc:chgData name="Nathalie Leenders" userId="77546dea-0232-4d8f-8aae-261668bfe53d" providerId="ADAL" clId="{EA0C8B0A-0DDD-4863-B9BC-331CF9A81264}" dt="2024-11-11T16:47:25.227" v="948" actId="2696"/>
        <pc:sldMkLst>
          <pc:docMk/>
          <pc:sldMk cId="110258037" sldId="2134805773"/>
        </pc:sldMkLst>
        <pc:spChg chg="mod">
          <ac:chgData name="Nathalie Leenders" userId="77546dea-0232-4d8f-8aae-261668bfe53d" providerId="ADAL" clId="{EA0C8B0A-0DDD-4863-B9BC-331CF9A81264}" dt="2024-11-11T16:00:14.760" v="329" actId="20577"/>
          <ac:spMkLst>
            <pc:docMk/>
            <pc:sldMk cId="110258037" sldId="2134805773"/>
            <ac:spMk id="2" creationId="{2FF1434C-4C73-B385-1C6A-DD63C43DAAFD}"/>
          </ac:spMkLst>
        </pc:spChg>
        <pc:spChg chg="del mod">
          <ac:chgData name="Nathalie Leenders" userId="77546dea-0232-4d8f-8aae-261668bfe53d" providerId="ADAL" clId="{EA0C8B0A-0DDD-4863-B9BC-331CF9A81264}" dt="2024-11-11T16:46:57.341" v="929" actId="21"/>
          <ac:spMkLst>
            <pc:docMk/>
            <pc:sldMk cId="110258037" sldId="2134805773"/>
            <ac:spMk id="24" creationId="{3AE3D8A4-3D75-A5C5-E0C0-1714305950B6}"/>
          </ac:spMkLst>
        </pc:spChg>
        <pc:picChg chg="del">
          <ac:chgData name="Nathalie Leenders" userId="77546dea-0232-4d8f-8aae-261668bfe53d" providerId="ADAL" clId="{EA0C8B0A-0DDD-4863-B9BC-331CF9A81264}" dt="2024-11-11T16:46:57.341" v="929" actId="21"/>
          <ac:picMkLst>
            <pc:docMk/>
            <pc:sldMk cId="110258037" sldId="2134805773"/>
            <ac:picMk id="3" creationId="{4A3359FB-2BC0-0D63-CDD1-25871783D02F}"/>
          </ac:picMkLst>
        </pc:picChg>
        <pc:picChg chg="add del mod">
          <ac:chgData name="Nathalie Leenders" userId="77546dea-0232-4d8f-8aae-261668bfe53d" providerId="ADAL" clId="{EA0C8B0A-0DDD-4863-B9BC-331CF9A81264}" dt="2024-11-11T16:47:17.029" v="946" actId="21"/>
          <ac:picMkLst>
            <pc:docMk/>
            <pc:sldMk cId="110258037" sldId="2134805773"/>
            <ac:picMk id="5" creationId="{71C31FA3-9CC4-DF65-6B22-64FB11AEB69D}"/>
          </ac:picMkLst>
        </pc:picChg>
        <pc:picChg chg="del">
          <ac:chgData name="Nathalie Leenders" userId="77546dea-0232-4d8f-8aae-261668bfe53d" providerId="ADAL" clId="{EA0C8B0A-0DDD-4863-B9BC-331CF9A81264}" dt="2024-11-11T16:00:51.624" v="336" actId="478"/>
          <ac:picMkLst>
            <pc:docMk/>
            <pc:sldMk cId="110258037" sldId="2134805773"/>
            <ac:picMk id="7" creationId="{C99323E1-803A-E6AF-0752-E026ACC6CCF9}"/>
          </ac:picMkLst>
        </pc:picChg>
        <pc:picChg chg="del">
          <ac:chgData name="Nathalie Leenders" userId="77546dea-0232-4d8f-8aae-261668bfe53d" providerId="ADAL" clId="{EA0C8B0A-0DDD-4863-B9BC-331CF9A81264}" dt="2024-11-11T16:46:57.341" v="929" actId="21"/>
          <ac:picMkLst>
            <pc:docMk/>
            <pc:sldMk cId="110258037" sldId="2134805773"/>
            <ac:picMk id="8" creationId="{A7C5F605-73BB-C4C4-7AD2-84E5C08CA1BD}"/>
          </ac:picMkLst>
        </pc:picChg>
        <pc:picChg chg="del">
          <ac:chgData name="Nathalie Leenders" userId="77546dea-0232-4d8f-8aae-261668bfe53d" providerId="ADAL" clId="{EA0C8B0A-0DDD-4863-B9BC-331CF9A81264}" dt="2024-11-11T16:46:57.341" v="929" actId="21"/>
          <ac:picMkLst>
            <pc:docMk/>
            <pc:sldMk cId="110258037" sldId="2134805773"/>
            <ac:picMk id="9" creationId="{8F886EE2-1AD3-E765-D992-DDCE21515D3F}"/>
          </ac:picMkLst>
        </pc:picChg>
      </pc:sldChg>
      <pc:sldChg chg="delSp modSp add mod setBg delDesignElem">
        <pc:chgData name="Nathalie Leenders" userId="77546dea-0232-4d8f-8aae-261668bfe53d" providerId="ADAL" clId="{EA0C8B0A-0DDD-4863-B9BC-331CF9A81264}" dt="2024-11-11T16:39:18.079" v="793" actId="14826"/>
        <pc:sldMkLst>
          <pc:docMk/>
          <pc:sldMk cId="3391793283" sldId="2134805774"/>
        </pc:sldMkLst>
        <pc:spChg chg="mod">
          <ac:chgData name="Nathalie Leenders" userId="77546dea-0232-4d8f-8aae-261668bfe53d" providerId="ADAL" clId="{EA0C8B0A-0DDD-4863-B9BC-331CF9A81264}" dt="2024-11-11T16:37:36.733" v="792" actId="20577"/>
          <ac:spMkLst>
            <pc:docMk/>
            <pc:sldMk cId="3391793283" sldId="2134805774"/>
            <ac:spMk id="2" creationId="{A49EFCB9-C06B-C753-1288-30F5887E5F92}"/>
          </ac:spMkLst>
        </pc:spChg>
        <pc:spChg chg="del">
          <ac:chgData name="Nathalie Leenders" userId="77546dea-0232-4d8f-8aae-261668bfe53d" providerId="ADAL" clId="{EA0C8B0A-0DDD-4863-B9BC-331CF9A81264}" dt="2024-11-11T16:33:48.329" v="660"/>
          <ac:spMkLst>
            <pc:docMk/>
            <pc:sldMk cId="3391793283" sldId="2134805774"/>
            <ac:spMk id="10" creationId="{2B475C8E-1B65-7A1D-9248-19B9E693E975}"/>
          </ac:spMkLst>
        </pc:spChg>
        <pc:spChg chg="del">
          <ac:chgData name="Nathalie Leenders" userId="77546dea-0232-4d8f-8aae-261668bfe53d" providerId="ADAL" clId="{EA0C8B0A-0DDD-4863-B9BC-331CF9A81264}" dt="2024-11-11T16:33:48.329" v="660"/>
          <ac:spMkLst>
            <pc:docMk/>
            <pc:sldMk cId="3391793283" sldId="2134805774"/>
            <ac:spMk id="16" creationId="{46923ED6-D901-0F71-305A-A1B494C20C53}"/>
          </ac:spMkLst>
        </pc:spChg>
        <pc:picChg chg="mod">
          <ac:chgData name="Nathalie Leenders" userId="77546dea-0232-4d8f-8aae-261668bfe53d" providerId="ADAL" clId="{EA0C8B0A-0DDD-4863-B9BC-331CF9A81264}" dt="2024-11-11T16:39:18.079" v="793" actId="14826"/>
          <ac:picMkLst>
            <pc:docMk/>
            <pc:sldMk cId="3391793283" sldId="2134805774"/>
            <ac:picMk id="5" creationId="{859AB971-7211-5A06-E6FA-ACE5AE9CE1DC}"/>
          </ac:picMkLst>
        </pc:picChg>
        <pc:picChg chg="del">
          <ac:chgData name="Nathalie Leenders" userId="77546dea-0232-4d8f-8aae-261668bfe53d" providerId="ADAL" clId="{EA0C8B0A-0DDD-4863-B9BC-331CF9A81264}" dt="2024-11-11T16:33:48.329" v="660"/>
          <ac:picMkLst>
            <pc:docMk/>
            <pc:sldMk cId="3391793283" sldId="2134805774"/>
            <ac:picMk id="12" creationId="{0E18BE34-1F7F-168F-E32D-C0751BF1C3AB}"/>
          </ac:picMkLst>
        </pc:picChg>
        <pc:picChg chg="del">
          <ac:chgData name="Nathalie Leenders" userId="77546dea-0232-4d8f-8aae-261668bfe53d" providerId="ADAL" clId="{EA0C8B0A-0DDD-4863-B9BC-331CF9A81264}" dt="2024-11-11T16:33:48.329" v="660"/>
          <ac:picMkLst>
            <pc:docMk/>
            <pc:sldMk cId="3391793283" sldId="2134805774"/>
            <ac:picMk id="14" creationId="{918F30C4-EADA-CF8E-AFF6-DCBA75B7A63B}"/>
          </ac:picMkLst>
        </pc:picChg>
      </pc:sldChg>
      <pc:sldChg chg="addSp modSp add mod">
        <pc:chgData name="Nathalie Leenders" userId="77546dea-0232-4d8f-8aae-261668bfe53d" providerId="ADAL" clId="{EA0C8B0A-0DDD-4863-B9BC-331CF9A81264}" dt="2024-11-17T15:03:15.937" v="1357" actId="1076"/>
        <pc:sldMkLst>
          <pc:docMk/>
          <pc:sldMk cId="2620360584" sldId="2134805775"/>
        </pc:sldMkLst>
        <pc:spChg chg="mod">
          <ac:chgData name="Nathalie Leenders" userId="77546dea-0232-4d8f-8aae-261668bfe53d" providerId="ADAL" clId="{EA0C8B0A-0DDD-4863-B9BC-331CF9A81264}" dt="2024-11-17T15:03:15.937" v="1357" actId="1076"/>
          <ac:spMkLst>
            <pc:docMk/>
            <pc:sldMk cId="2620360584" sldId="2134805775"/>
            <ac:spMk id="2" creationId="{7D170A81-3B5F-4F64-BDFF-A086F951EA04}"/>
          </ac:spMkLst>
        </pc:spChg>
        <pc:spChg chg="mod">
          <ac:chgData name="Nathalie Leenders" userId="77546dea-0232-4d8f-8aae-261668bfe53d" providerId="ADAL" clId="{EA0C8B0A-0DDD-4863-B9BC-331CF9A81264}" dt="2024-11-17T15:03:07.931" v="1355" actId="1076"/>
          <ac:spMkLst>
            <pc:docMk/>
            <pc:sldMk cId="2620360584" sldId="2134805775"/>
            <ac:spMk id="3" creationId="{82A925D2-1991-620D-CBD0-4A86469C952F}"/>
          </ac:spMkLst>
        </pc:spChg>
        <pc:spChg chg="add mod">
          <ac:chgData name="Nathalie Leenders" userId="77546dea-0232-4d8f-8aae-261668bfe53d" providerId="ADAL" clId="{EA0C8B0A-0DDD-4863-B9BC-331CF9A81264}" dt="2024-11-17T15:03:11.815" v="1356" actId="1076"/>
          <ac:spMkLst>
            <pc:docMk/>
            <pc:sldMk cId="2620360584" sldId="2134805775"/>
            <ac:spMk id="5" creationId="{742820F8-E4F7-6F51-72A4-0D3D970F4287}"/>
          </ac:spMkLst>
        </pc:spChg>
      </pc:sldChg>
      <pc:sldChg chg="addSp delSp modSp add mod setBg delDesignElem">
        <pc:chgData name="Nathalie Leenders" userId="77546dea-0232-4d8f-8aae-261668bfe53d" providerId="ADAL" clId="{EA0C8B0A-0DDD-4863-B9BC-331CF9A81264}" dt="2024-11-17T15:15:21.364" v="1581" actId="14100"/>
        <pc:sldMkLst>
          <pc:docMk/>
          <pc:sldMk cId="2947056384" sldId="2134805776"/>
        </pc:sldMkLst>
        <pc:spChg chg="mod">
          <ac:chgData name="Nathalie Leenders" userId="77546dea-0232-4d8f-8aae-261668bfe53d" providerId="ADAL" clId="{EA0C8B0A-0DDD-4863-B9BC-331CF9A81264}" dt="2024-11-17T15:15:07.687" v="1579" actId="26606"/>
          <ac:spMkLst>
            <pc:docMk/>
            <pc:sldMk cId="2947056384" sldId="2134805776"/>
            <ac:spMk id="2" creationId="{508A886E-2C41-FB3C-FA27-1EFF7D930A6A}"/>
          </ac:spMkLst>
        </pc:spChg>
        <pc:spChg chg="mod">
          <ac:chgData name="Nathalie Leenders" userId="77546dea-0232-4d8f-8aae-261668bfe53d" providerId="ADAL" clId="{EA0C8B0A-0DDD-4863-B9BC-331CF9A81264}" dt="2024-11-17T15:15:21.364" v="1581" actId="14100"/>
          <ac:spMkLst>
            <pc:docMk/>
            <pc:sldMk cId="2947056384" sldId="2134805776"/>
            <ac:spMk id="24" creationId="{E9D03081-495F-AB04-FCE6-000923679027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2947056384" sldId="2134805776"/>
            <ac:spMk id="66" creationId="{D4A59D47-98D7-5141-34F7-C8033884CD87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2947056384" sldId="2134805776"/>
            <ac:spMk id="68" creationId="{6071ABB1-B068-13E0-881D-3F13B08A32ED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2947056384" sldId="2134805776"/>
            <ac:spMk id="70" creationId="{E36463E7-66F8-7ABD-20D3-CE8A222F57D4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2947056384" sldId="2134805776"/>
            <ac:spMk id="74" creationId="{FD8EEF7E-CC8E-14B0-E246-9B53CD967729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2947056384" sldId="2134805776"/>
            <ac:spMk id="76" creationId="{F0F5199A-849D-AD68-E13A-CB51B2954BE3}"/>
          </ac:spMkLst>
        </pc:spChg>
        <pc:picChg chg="mod">
          <ac:chgData name="Nathalie Leenders" userId="77546dea-0232-4d8f-8aae-261668bfe53d" providerId="ADAL" clId="{EA0C8B0A-0DDD-4863-B9BC-331CF9A81264}" dt="2024-11-17T15:15:07.687" v="1579" actId="26606"/>
          <ac:picMkLst>
            <pc:docMk/>
            <pc:sldMk cId="2947056384" sldId="2134805776"/>
            <ac:picMk id="7" creationId="{0D736E03-22A6-7314-9FE1-9ACF0E61093D}"/>
          </ac:picMkLst>
        </pc:picChg>
        <pc:picChg chg="add">
          <ac:chgData name="Nathalie Leenders" userId="77546dea-0232-4d8f-8aae-261668bfe53d" providerId="ADAL" clId="{EA0C8B0A-0DDD-4863-B9BC-331CF9A81264}" dt="2024-11-17T15:15:07.687" v="1579" actId="26606"/>
          <ac:picMkLst>
            <pc:docMk/>
            <pc:sldMk cId="2947056384" sldId="2134805776"/>
            <ac:picMk id="29" creationId="{A53ED3FC-3BE8-4F1F-BEF1-74B1C721718A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2947056384" sldId="2134805776"/>
            <ac:picMk id="60" creationId="{8F2BE6EA-8B0F-E075-3258-D1F5AD5CF716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2947056384" sldId="2134805776"/>
            <ac:picMk id="62" creationId="{F69216E1-7DE9-323C-4858-98A0B91927EF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2947056384" sldId="2134805776"/>
            <ac:picMk id="64" creationId="{9EF9F57B-5274-DAF3-2FBD-9A2CF0A4DF11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2947056384" sldId="2134805776"/>
            <ac:picMk id="72" creationId="{1BD43F28-4F39-DCF5-C7B6-CA518D6BF58C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2947056384" sldId="2134805776"/>
            <ac:picMk id="78" creationId="{52980A53-C8C1-EAF9-BEAE-7F4F82E9C9EA}"/>
          </ac:picMkLst>
        </pc:picChg>
      </pc:sldChg>
      <pc:sldChg chg="addSp delSp modSp add mod setBg delDesignElem">
        <pc:chgData name="Nathalie Leenders" userId="77546dea-0232-4d8f-8aae-261668bfe53d" providerId="ADAL" clId="{EA0C8B0A-0DDD-4863-B9BC-331CF9A81264}" dt="2024-11-17T15:14:45.989" v="1578" actId="1035"/>
        <pc:sldMkLst>
          <pc:docMk/>
          <pc:sldMk cId="2618921664" sldId="2134805777"/>
        </pc:sldMkLst>
        <pc:spChg chg="mod">
          <ac:chgData name="Nathalie Leenders" userId="77546dea-0232-4d8f-8aae-261668bfe53d" providerId="ADAL" clId="{EA0C8B0A-0DDD-4863-B9BC-331CF9A81264}" dt="2024-11-17T15:13:45.741" v="1540" actId="26606"/>
          <ac:spMkLst>
            <pc:docMk/>
            <pc:sldMk cId="2618921664" sldId="2134805777"/>
            <ac:spMk id="2" creationId="{19DD0196-9C2B-2D75-1BED-D64E7E884385}"/>
          </ac:spMkLst>
        </pc:spChg>
        <pc:spChg chg="mod">
          <ac:chgData name="Nathalie Leenders" userId="77546dea-0232-4d8f-8aae-261668bfe53d" providerId="ADAL" clId="{EA0C8B0A-0DDD-4863-B9BC-331CF9A81264}" dt="2024-11-17T15:14:25.449" v="1550" actId="14100"/>
          <ac:spMkLst>
            <pc:docMk/>
            <pc:sldMk cId="2618921664" sldId="2134805777"/>
            <ac:spMk id="4" creationId="{739BCAE4-0907-0D22-C59F-0BEFC6F44DCC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2618921664" sldId="2134805777"/>
            <ac:spMk id="66" creationId="{FFE72D1E-21A3-DA33-9DE8-D930FDF7F323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2618921664" sldId="2134805777"/>
            <ac:spMk id="68" creationId="{D03E8C6B-E1DE-E990-9264-1429C6C10971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2618921664" sldId="2134805777"/>
            <ac:spMk id="70" creationId="{20B37574-422D-ED5C-8315-E0E5C0E358AF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2618921664" sldId="2134805777"/>
            <ac:spMk id="74" creationId="{5E3AE626-6042-F0F2-1357-07ABC8478C35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2618921664" sldId="2134805777"/>
            <ac:spMk id="76" creationId="{C482542E-7141-8B5F-8C1D-D2F43846B7A3}"/>
          </ac:spMkLst>
        </pc:spChg>
        <pc:picChg chg="add mod">
          <ac:chgData name="Nathalie Leenders" userId="77546dea-0232-4d8f-8aae-261668bfe53d" providerId="ADAL" clId="{EA0C8B0A-0DDD-4863-B9BC-331CF9A81264}" dt="2024-11-17T15:14:41.402" v="1571" actId="1035"/>
          <ac:picMkLst>
            <pc:docMk/>
            <pc:sldMk cId="2618921664" sldId="2134805777"/>
            <ac:picMk id="3" creationId="{CA7D35CC-0097-6E01-359C-3D8D8162EAFD}"/>
          </ac:picMkLst>
        </pc:picChg>
        <pc:picChg chg="add mod">
          <ac:chgData name="Nathalie Leenders" userId="77546dea-0232-4d8f-8aae-261668bfe53d" providerId="ADAL" clId="{EA0C8B0A-0DDD-4863-B9BC-331CF9A81264}" dt="2024-11-17T15:14:36.931" v="1562" actId="1036"/>
          <ac:picMkLst>
            <pc:docMk/>
            <pc:sldMk cId="2618921664" sldId="2134805777"/>
            <ac:picMk id="5" creationId="{CC60181B-F57E-856D-7A49-4595D7754CB4}"/>
          </ac:picMkLst>
        </pc:picChg>
        <pc:picChg chg="add mod">
          <ac:chgData name="Nathalie Leenders" userId="77546dea-0232-4d8f-8aae-261668bfe53d" providerId="ADAL" clId="{EA0C8B0A-0DDD-4863-B9BC-331CF9A81264}" dt="2024-11-17T15:14:44.166" v="1577" actId="1036"/>
          <ac:picMkLst>
            <pc:docMk/>
            <pc:sldMk cId="2618921664" sldId="2134805777"/>
            <ac:picMk id="6" creationId="{7DA31F62-58C5-E6FB-0AC4-D8E0446943BC}"/>
          </ac:picMkLst>
        </pc:picChg>
        <pc:picChg chg="mod ord">
          <ac:chgData name="Nathalie Leenders" userId="77546dea-0232-4d8f-8aae-261668bfe53d" providerId="ADAL" clId="{EA0C8B0A-0DDD-4863-B9BC-331CF9A81264}" dt="2024-11-17T15:13:45.741" v="1540" actId="26606"/>
          <ac:picMkLst>
            <pc:docMk/>
            <pc:sldMk cId="2618921664" sldId="2134805777"/>
            <ac:picMk id="7" creationId="{CAA6570C-4593-2D08-57BB-1493C390E425}"/>
          </ac:picMkLst>
        </pc:picChg>
        <pc:picChg chg="add mod">
          <ac:chgData name="Nathalie Leenders" userId="77546dea-0232-4d8f-8aae-261668bfe53d" providerId="ADAL" clId="{EA0C8B0A-0DDD-4863-B9BC-331CF9A81264}" dt="2024-11-17T15:14:45.989" v="1578" actId="1035"/>
          <ac:picMkLst>
            <pc:docMk/>
            <pc:sldMk cId="2618921664" sldId="2134805777"/>
            <ac:picMk id="8" creationId="{2B76B0C6-AA46-E4FA-EAB2-0330AC147A9F}"/>
          </ac:picMkLst>
        </pc:picChg>
        <pc:picChg chg="add">
          <ac:chgData name="Nathalie Leenders" userId="77546dea-0232-4d8f-8aae-261668bfe53d" providerId="ADAL" clId="{EA0C8B0A-0DDD-4863-B9BC-331CF9A81264}" dt="2024-11-17T15:13:45.741" v="1540" actId="26606"/>
          <ac:picMkLst>
            <pc:docMk/>
            <pc:sldMk cId="2618921664" sldId="2134805777"/>
            <ac:picMk id="12" creationId="{A53ED3FC-3BE8-4F1F-BEF1-74B1C721718A}"/>
          </ac:picMkLst>
        </pc:picChg>
        <pc:picChg chg="del">
          <ac:chgData name="Nathalie Leenders" userId="77546dea-0232-4d8f-8aae-261668bfe53d" providerId="ADAL" clId="{EA0C8B0A-0DDD-4863-B9BC-331CF9A81264}" dt="2024-11-17T15:13:33.937" v="1539" actId="21"/>
          <ac:picMkLst>
            <pc:docMk/>
            <pc:sldMk cId="2618921664" sldId="2134805777"/>
            <ac:picMk id="16" creationId="{CA7D35CC-0097-6E01-359C-3D8D8162EAFD}"/>
          </ac:picMkLst>
        </pc:picChg>
        <pc:picChg chg="del">
          <ac:chgData name="Nathalie Leenders" userId="77546dea-0232-4d8f-8aae-261668bfe53d" providerId="ADAL" clId="{EA0C8B0A-0DDD-4863-B9BC-331CF9A81264}" dt="2024-11-17T15:13:33.937" v="1539" actId="21"/>
          <ac:picMkLst>
            <pc:docMk/>
            <pc:sldMk cId="2618921664" sldId="2134805777"/>
            <ac:picMk id="17" creationId="{CC60181B-F57E-856D-7A49-4595D7754CB4}"/>
          </ac:picMkLst>
        </pc:picChg>
        <pc:picChg chg="del">
          <ac:chgData name="Nathalie Leenders" userId="77546dea-0232-4d8f-8aae-261668bfe53d" providerId="ADAL" clId="{EA0C8B0A-0DDD-4863-B9BC-331CF9A81264}" dt="2024-11-17T15:13:33.937" v="1539" actId="21"/>
          <ac:picMkLst>
            <pc:docMk/>
            <pc:sldMk cId="2618921664" sldId="2134805777"/>
            <ac:picMk id="18" creationId="{7DA31F62-58C5-E6FB-0AC4-D8E0446943BC}"/>
          </ac:picMkLst>
        </pc:picChg>
        <pc:picChg chg="del">
          <ac:chgData name="Nathalie Leenders" userId="77546dea-0232-4d8f-8aae-261668bfe53d" providerId="ADAL" clId="{EA0C8B0A-0DDD-4863-B9BC-331CF9A81264}" dt="2024-11-17T15:13:33.937" v="1539" actId="21"/>
          <ac:picMkLst>
            <pc:docMk/>
            <pc:sldMk cId="2618921664" sldId="2134805777"/>
            <ac:picMk id="19" creationId="{2B76B0C6-AA46-E4FA-EAB2-0330AC147A9F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2618921664" sldId="2134805777"/>
            <ac:picMk id="60" creationId="{A4DADFE4-A1CA-BA8D-FDBE-F2892909E351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2618921664" sldId="2134805777"/>
            <ac:picMk id="62" creationId="{6DE924D4-3AE9-CE75-F433-C653336DD2FB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2618921664" sldId="2134805777"/>
            <ac:picMk id="64" creationId="{FB43F151-932B-58A9-D06D-98827CCE11BF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2618921664" sldId="2134805777"/>
            <ac:picMk id="72" creationId="{C55F5229-14D6-7D2F-AE86-92ABA5DD09A0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2618921664" sldId="2134805777"/>
            <ac:picMk id="78" creationId="{AFED1F17-14D4-932F-D040-2E2F6187483E}"/>
          </ac:picMkLst>
        </pc:picChg>
      </pc:sldChg>
      <pc:sldChg chg="addSp delSp modSp add mod setBg delDesignElem">
        <pc:chgData name="Nathalie Leenders" userId="77546dea-0232-4d8f-8aae-261668bfe53d" providerId="ADAL" clId="{EA0C8B0A-0DDD-4863-B9BC-331CF9A81264}" dt="2024-11-17T15:15:54.533" v="1586" actId="1076"/>
        <pc:sldMkLst>
          <pc:docMk/>
          <pc:sldMk cId="3252649552" sldId="2134805778"/>
        </pc:sldMkLst>
        <pc:spChg chg="mod">
          <ac:chgData name="Nathalie Leenders" userId="77546dea-0232-4d8f-8aae-261668bfe53d" providerId="ADAL" clId="{EA0C8B0A-0DDD-4863-B9BC-331CF9A81264}" dt="2024-11-17T15:15:40.702" v="1583" actId="26606"/>
          <ac:spMkLst>
            <pc:docMk/>
            <pc:sldMk cId="3252649552" sldId="2134805778"/>
            <ac:spMk id="2" creationId="{B0F8E481-3DA4-B6C1-8570-C97D60E25A32}"/>
          </ac:spMkLst>
        </pc:spChg>
        <pc:spChg chg="add mod">
          <ac:chgData name="Nathalie Leenders" userId="77546dea-0232-4d8f-8aae-261668bfe53d" providerId="ADAL" clId="{EA0C8B0A-0DDD-4863-B9BC-331CF9A81264}" dt="2024-11-17T15:15:40.702" v="1583" actId="26606"/>
          <ac:spMkLst>
            <pc:docMk/>
            <pc:sldMk cId="3252649552" sldId="2134805778"/>
            <ac:spMk id="3" creationId="{084F0B8D-EDAF-866D-1A39-4056ED70894E}"/>
          </ac:spMkLst>
        </pc:spChg>
        <pc:spChg chg="del">
          <ac:chgData name="Nathalie Leenders" userId="77546dea-0232-4d8f-8aae-261668bfe53d" providerId="ADAL" clId="{EA0C8B0A-0DDD-4863-B9BC-331CF9A81264}" dt="2024-11-11T16:46:30.405" v="909" actId="478"/>
          <ac:spMkLst>
            <pc:docMk/>
            <pc:sldMk cId="3252649552" sldId="2134805778"/>
            <ac:spMk id="24" creationId="{3976142A-9E53-4026-0FB6-D934E770ABFA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3252649552" sldId="2134805778"/>
            <ac:spMk id="66" creationId="{8C44CBB9-CF50-E441-E9D2-6480D0F95585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3252649552" sldId="2134805778"/>
            <ac:spMk id="68" creationId="{A52C9DA1-CF65-8D45-ABBF-D0EDF2BA55AA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3252649552" sldId="2134805778"/>
            <ac:spMk id="70" creationId="{A0F5A28B-E32D-E4A0-A148-5228C4D511DB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3252649552" sldId="2134805778"/>
            <ac:spMk id="74" creationId="{44D1CB52-A996-2970-3233-BB8190D17976}"/>
          </ac:spMkLst>
        </pc:spChg>
        <pc:spChg chg="del">
          <ac:chgData name="Nathalie Leenders" userId="77546dea-0232-4d8f-8aae-261668bfe53d" providerId="ADAL" clId="{EA0C8B0A-0DDD-4863-B9BC-331CF9A81264}" dt="2024-11-17T14:58:20.051" v="1317"/>
          <ac:spMkLst>
            <pc:docMk/>
            <pc:sldMk cId="3252649552" sldId="2134805778"/>
            <ac:spMk id="76" creationId="{97F971CA-AD6C-8C3C-DE4F-E745C13CA4FE}"/>
          </ac:spMkLst>
        </pc:spChg>
        <pc:picChg chg="add mod">
          <ac:chgData name="Nathalie Leenders" userId="77546dea-0232-4d8f-8aae-261668bfe53d" providerId="ADAL" clId="{EA0C8B0A-0DDD-4863-B9BC-331CF9A81264}" dt="2024-11-17T15:15:51.936" v="1585" actId="1076"/>
          <ac:picMkLst>
            <pc:docMk/>
            <pc:sldMk cId="3252649552" sldId="2134805778"/>
            <ac:picMk id="4" creationId="{51102BE2-8EC7-49DC-5C3F-09886B114893}"/>
          </ac:picMkLst>
        </pc:picChg>
        <pc:picChg chg="add mod">
          <ac:chgData name="Nathalie Leenders" userId="77546dea-0232-4d8f-8aae-261668bfe53d" providerId="ADAL" clId="{EA0C8B0A-0DDD-4863-B9BC-331CF9A81264}" dt="2024-11-17T15:15:54.533" v="1586" actId="1076"/>
          <ac:picMkLst>
            <pc:docMk/>
            <pc:sldMk cId="3252649552" sldId="2134805778"/>
            <ac:picMk id="5" creationId="{0D7B0281-A1FD-BACF-940D-8923825F3709}"/>
          </ac:picMkLst>
        </pc:picChg>
        <pc:picChg chg="mod ord">
          <ac:chgData name="Nathalie Leenders" userId="77546dea-0232-4d8f-8aae-261668bfe53d" providerId="ADAL" clId="{EA0C8B0A-0DDD-4863-B9BC-331CF9A81264}" dt="2024-11-17T15:15:40.702" v="1583" actId="26606"/>
          <ac:picMkLst>
            <pc:docMk/>
            <pc:sldMk cId="3252649552" sldId="2134805778"/>
            <ac:picMk id="7" creationId="{79E690D7-67A6-B0DE-F9EF-31860C31603B}"/>
          </ac:picMkLst>
        </pc:picChg>
        <pc:picChg chg="add del mod">
          <ac:chgData name="Nathalie Leenders" userId="77546dea-0232-4d8f-8aae-261668bfe53d" providerId="ADAL" clId="{EA0C8B0A-0DDD-4863-B9BC-331CF9A81264}" dt="2024-11-17T15:15:34.164" v="1582" actId="21"/>
          <ac:picMkLst>
            <pc:docMk/>
            <pc:sldMk cId="3252649552" sldId="2134805778"/>
            <ac:picMk id="8" creationId="{51102BE2-8EC7-49DC-5C3F-09886B114893}"/>
          </ac:picMkLst>
        </pc:picChg>
        <pc:picChg chg="add del mod">
          <ac:chgData name="Nathalie Leenders" userId="77546dea-0232-4d8f-8aae-261668bfe53d" providerId="ADAL" clId="{EA0C8B0A-0DDD-4863-B9BC-331CF9A81264}" dt="2024-11-17T15:15:34.164" v="1582" actId="21"/>
          <ac:picMkLst>
            <pc:docMk/>
            <pc:sldMk cId="3252649552" sldId="2134805778"/>
            <ac:picMk id="10" creationId="{0D7B0281-A1FD-BACF-940D-8923825F3709}"/>
          </ac:picMkLst>
        </pc:picChg>
        <pc:picChg chg="add">
          <ac:chgData name="Nathalie Leenders" userId="77546dea-0232-4d8f-8aae-261668bfe53d" providerId="ADAL" clId="{EA0C8B0A-0DDD-4863-B9BC-331CF9A81264}" dt="2024-11-17T15:15:40.702" v="1583" actId="26606"/>
          <ac:picMkLst>
            <pc:docMk/>
            <pc:sldMk cId="3252649552" sldId="2134805778"/>
            <ac:picMk id="12" creationId="{A53ED3FC-3BE8-4F1F-BEF1-74B1C721718A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3252649552" sldId="2134805778"/>
            <ac:picMk id="60" creationId="{BD7053BF-C6D7-DB33-C786-A20A0FE9011C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3252649552" sldId="2134805778"/>
            <ac:picMk id="62" creationId="{40D0519A-C826-47CE-2F8B-21E76058B251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3252649552" sldId="2134805778"/>
            <ac:picMk id="64" creationId="{23D7F52E-9AE8-990F-FBFC-CCB38AD6FDD2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3252649552" sldId="2134805778"/>
            <ac:picMk id="72" creationId="{213EB679-E3A3-CE12-EE6C-BB451EA2DEE5}"/>
          </ac:picMkLst>
        </pc:picChg>
        <pc:picChg chg="del">
          <ac:chgData name="Nathalie Leenders" userId="77546dea-0232-4d8f-8aae-261668bfe53d" providerId="ADAL" clId="{EA0C8B0A-0DDD-4863-B9BC-331CF9A81264}" dt="2024-11-17T14:58:20.051" v="1317"/>
          <ac:picMkLst>
            <pc:docMk/>
            <pc:sldMk cId="3252649552" sldId="2134805778"/>
            <ac:picMk id="78" creationId="{91A582A5-388A-1C4A-16FB-70163E30D3D1}"/>
          </ac:picMkLst>
        </pc:picChg>
      </pc:sldChg>
      <pc:sldChg chg="addSp delSp modSp add mod setBg delDesignElem">
        <pc:chgData name="Nathalie Leenders" userId="77546dea-0232-4d8f-8aae-261668bfe53d" providerId="ADAL" clId="{EA0C8B0A-0DDD-4863-B9BC-331CF9A81264}" dt="2024-11-17T15:17:02.164" v="1596" actId="21"/>
        <pc:sldMkLst>
          <pc:docMk/>
          <pc:sldMk cId="2755691062" sldId="2134805779"/>
        </pc:sldMkLst>
        <pc:spChg chg="mod">
          <ac:chgData name="Nathalie Leenders" userId="77546dea-0232-4d8f-8aae-261668bfe53d" providerId="ADAL" clId="{EA0C8B0A-0DDD-4863-B9BC-331CF9A81264}" dt="2024-11-17T15:16:48.956" v="1592" actId="26606"/>
          <ac:spMkLst>
            <pc:docMk/>
            <pc:sldMk cId="2755691062" sldId="2134805779"/>
            <ac:spMk id="2" creationId="{949C3B20-1BC4-DAD5-CB35-F81F8D90E6EF}"/>
          </ac:spMkLst>
        </pc:spChg>
        <pc:spChg chg="del">
          <ac:chgData name="Nathalie Leenders" userId="77546dea-0232-4d8f-8aae-261668bfe53d" providerId="ADAL" clId="{EA0C8B0A-0DDD-4863-B9BC-331CF9A81264}" dt="2024-11-11T16:47:07.421" v="943" actId="478"/>
          <ac:spMkLst>
            <pc:docMk/>
            <pc:sldMk cId="2755691062" sldId="2134805779"/>
            <ac:spMk id="3" creationId="{F515A8DF-CB94-9648-0F4E-D60D9F254BA7}"/>
          </ac:spMkLst>
        </pc:spChg>
        <pc:spChg chg="add mod">
          <ac:chgData name="Nathalie Leenders" userId="77546dea-0232-4d8f-8aae-261668bfe53d" providerId="ADAL" clId="{EA0C8B0A-0DDD-4863-B9BC-331CF9A81264}" dt="2024-11-17T15:16:52.562" v="1593" actId="14100"/>
          <ac:spMkLst>
            <pc:docMk/>
            <pc:sldMk cId="2755691062" sldId="2134805779"/>
            <ac:spMk id="24" creationId="{3AE3D8A4-3D75-A5C5-E0C0-1714305950B6}"/>
          </ac:spMkLst>
        </pc:spChg>
        <pc:spChg chg="del">
          <ac:chgData name="Nathalie Leenders" userId="77546dea-0232-4d8f-8aae-261668bfe53d" providerId="ADAL" clId="{EA0C8B0A-0DDD-4863-B9BC-331CF9A81264}" dt="2024-11-11T16:48:09.841" v="958" actId="26606"/>
          <ac:spMkLst>
            <pc:docMk/>
            <pc:sldMk cId="2755691062" sldId="2134805779"/>
            <ac:spMk id="66" creationId="{8A4F9CAD-141E-13A3-B5C2-D609250E3522}"/>
          </ac:spMkLst>
        </pc:spChg>
        <pc:spChg chg="del">
          <ac:chgData name="Nathalie Leenders" userId="77546dea-0232-4d8f-8aae-261668bfe53d" providerId="ADAL" clId="{EA0C8B0A-0DDD-4863-B9BC-331CF9A81264}" dt="2024-11-11T16:48:09.841" v="958" actId="26606"/>
          <ac:spMkLst>
            <pc:docMk/>
            <pc:sldMk cId="2755691062" sldId="2134805779"/>
            <ac:spMk id="68" creationId="{A032941C-6442-968A-C556-00D697C7F5ED}"/>
          </ac:spMkLst>
        </pc:spChg>
        <pc:spChg chg="del">
          <ac:chgData name="Nathalie Leenders" userId="77546dea-0232-4d8f-8aae-261668bfe53d" providerId="ADAL" clId="{EA0C8B0A-0DDD-4863-B9BC-331CF9A81264}" dt="2024-11-11T16:48:09.841" v="958" actId="26606"/>
          <ac:spMkLst>
            <pc:docMk/>
            <pc:sldMk cId="2755691062" sldId="2134805779"/>
            <ac:spMk id="70" creationId="{D015A04A-73C5-FDF0-4ECA-77BC86E29DF9}"/>
          </ac:spMkLst>
        </pc:spChg>
        <pc:spChg chg="del">
          <ac:chgData name="Nathalie Leenders" userId="77546dea-0232-4d8f-8aae-261668bfe53d" providerId="ADAL" clId="{EA0C8B0A-0DDD-4863-B9BC-331CF9A81264}" dt="2024-11-11T16:48:09.841" v="958" actId="26606"/>
          <ac:spMkLst>
            <pc:docMk/>
            <pc:sldMk cId="2755691062" sldId="2134805779"/>
            <ac:spMk id="74" creationId="{EAC9BD71-8C8E-3B7E-3009-BB553413B8C0}"/>
          </ac:spMkLst>
        </pc:spChg>
        <pc:spChg chg="del">
          <ac:chgData name="Nathalie Leenders" userId="77546dea-0232-4d8f-8aae-261668bfe53d" providerId="ADAL" clId="{EA0C8B0A-0DDD-4863-B9BC-331CF9A81264}" dt="2024-11-11T16:48:09.841" v="958" actId="26606"/>
          <ac:spMkLst>
            <pc:docMk/>
            <pc:sldMk cId="2755691062" sldId="2134805779"/>
            <ac:spMk id="76" creationId="{8106DA59-A9E6-F7E0-851A-24E13E117D3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55691062" sldId="2134805779"/>
            <ac:spMk id="89" creationId="{FC563705-9678-4052-A909-B5114B9A20B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55691062" sldId="2134805779"/>
            <ac:spMk id="91" creationId="{22FEEF27-DE57-43BD-AD75-1F367403B6D4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55691062" sldId="2134805779"/>
            <ac:spMk id="93" creationId="{E54517AE-487C-4EA9-971B-0CC193B0042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55691062" sldId="2134805779"/>
            <ac:spMk id="97" creationId="{734FCDD7-0991-4A44-9DEA-9E801BDC68DA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55691062" sldId="2134805779"/>
            <ac:spMk id="99" creationId="{566137C5-CC33-411A-86CA-71F4AC350F5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55691062" sldId="2134805779"/>
            <ac:spMk id="103" creationId="{90AFE437-7BA8-4824-AC1D-AB01EAF7CE87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55691062" sldId="2134805779"/>
            <ac:spMk id="105" creationId="{CCB56162-164A-462A-A889-F8A5630F208F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55691062" sldId="2134805779"/>
            <ac:spMk id="107" creationId="{EE0954D9-982C-4862-B03C-B6DE7754FB3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2755691062" sldId="2134805779"/>
            <ac:spMk id="109" creationId="{5977B758-3028-404D-82D1-5EAE2D909374}"/>
          </ac:spMkLst>
        </pc:spChg>
        <pc:picChg chg="add del mod">
          <ac:chgData name="Nathalie Leenders" userId="77546dea-0232-4d8f-8aae-261668bfe53d" providerId="ADAL" clId="{EA0C8B0A-0DDD-4863-B9BC-331CF9A81264}" dt="2024-11-17T15:17:02.164" v="1596" actId="21"/>
          <ac:picMkLst>
            <pc:docMk/>
            <pc:sldMk cId="2755691062" sldId="2134805779"/>
            <ac:picMk id="3" creationId="{34EFB3CD-1F41-9316-7718-6711A712B03C}"/>
          </ac:picMkLst>
        </pc:picChg>
        <pc:picChg chg="add del mod">
          <ac:chgData name="Nathalie Leenders" userId="77546dea-0232-4d8f-8aae-261668bfe53d" providerId="ADAL" clId="{EA0C8B0A-0DDD-4863-B9BC-331CF9A81264}" dt="2024-11-11T16:47:46.855" v="952" actId="478"/>
          <ac:picMkLst>
            <pc:docMk/>
            <pc:sldMk cId="2755691062" sldId="2134805779"/>
            <ac:picMk id="4" creationId="{A7C5F605-73BB-C4C4-7AD2-84E5C08CA1BD}"/>
          </ac:picMkLst>
        </pc:picChg>
        <pc:picChg chg="add del mod">
          <ac:chgData name="Nathalie Leenders" userId="77546dea-0232-4d8f-8aae-261668bfe53d" providerId="ADAL" clId="{EA0C8B0A-0DDD-4863-B9BC-331CF9A81264}" dt="2024-11-11T16:47:47.488" v="953" actId="478"/>
          <ac:picMkLst>
            <pc:docMk/>
            <pc:sldMk cId="2755691062" sldId="2134805779"/>
            <ac:picMk id="5" creationId="{4A3359FB-2BC0-0D63-CDD1-25871783D02F}"/>
          </ac:picMkLst>
        </pc:picChg>
        <pc:picChg chg="add del mod">
          <ac:chgData name="Nathalie Leenders" userId="77546dea-0232-4d8f-8aae-261668bfe53d" providerId="ADAL" clId="{EA0C8B0A-0DDD-4863-B9BC-331CF9A81264}" dt="2024-11-17T15:16:39.685" v="1589" actId="21"/>
          <ac:picMkLst>
            <pc:docMk/>
            <pc:sldMk cId="2755691062" sldId="2134805779"/>
            <ac:picMk id="6" creationId="{34EFB3CD-1F41-9316-7718-6711A712B03C}"/>
          </ac:picMkLst>
        </pc:picChg>
        <pc:picChg chg="mod ord">
          <ac:chgData name="Nathalie Leenders" userId="77546dea-0232-4d8f-8aae-261668bfe53d" providerId="ADAL" clId="{EA0C8B0A-0DDD-4863-B9BC-331CF9A81264}" dt="2024-11-17T15:16:48.956" v="1592" actId="26606"/>
          <ac:picMkLst>
            <pc:docMk/>
            <pc:sldMk cId="2755691062" sldId="2134805779"/>
            <ac:picMk id="7" creationId="{A3BF9DC4-5119-5136-A78F-A45F95CCCCDA}"/>
          </ac:picMkLst>
        </pc:picChg>
        <pc:picChg chg="del">
          <ac:chgData name="Nathalie Leenders" userId="77546dea-0232-4d8f-8aae-261668bfe53d" providerId="ADAL" clId="{EA0C8B0A-0DDD-4863-B9BC-331CF9A81264}" dt="2024-11-11T16:47:07.421" v="943" actId="478"/>
          <ac:picMkLst>
            <pc:docMk/>
            <pc:sldMk cId="2755691062" sldId="2134805779"/>
            <ac:picMk id="8" creationId="{834AB3D9-5A25-A486-BBD4-5184F8152EAA}"/>
          </ac:picMkLst>
        </pc:picChg>
        <pc:picChg chg="add del mod">
          <ac:chgData name="Nathalie Leenders" userId="77546dea-0232-4d8f-8aae-261668bfe53d" providerId="ADAL" clId="{EA0C8B0A-0DDD-4863-B9BC-331CF9A81264}" dt="2024-11-11T16:47:46.196" v="951" actId="478"/>
          <ac:picMkLst>
            <pc:docMk/>
            <pc:sldMk cId="2755691062" sldId="2134805779"/>
            <ac:picMk id="9" creationId="{8F886EE2-1AD3-E765-D992-DDCE21515D3F}"/>
          </ac:picMkLst>
        </pc:picChg>
        <pc:picChg chg="del">
          <ac:chgData name="Nathalie Leenders" userId="77546dea-0232-4d8f-8aae-261668bfe53d" providerId="ADAL" clId="{EA0C8B0A-0DDD-4863-B9BC-331CF9A81264}" dt="2024-11-11T16:47:07.421" v="943" actId="478"/>
          <ac:picMkLst>
            <pc:docMk/>
            <pc:sldMk cId="2755691062" sldId="2134805779"/>
            <ac:picMk id="10" creationId="{A213B57E-0699-9BB9-F2F4-0F889F411EA8}"/>
          </ac:picMkLst>
        </pc:picChg>
        <pc:picChg chg="add del">
          <ac:chgData name="Nathalie Leenders" userId="77546dea-0232-4d8f-8aae-261668bfe53d" providerId="ADAL" clId="{EA0C8B0A-0DDD-4863-B9BC-331CF9A81264}" dt="2024-11-17T15:16:48.956" v="1592" actId="26606"/>
          <ac:picMkLst>
            <pc:docMk/>
            <pc:sldMk cId="2755691062" sldId="2134805779"/>
            <ac:picMk id="29" creationId="{C3ED72BE-2F78-4DD7-B0A1-DCD0503B1034}"/>
          </ac:picMkLst>
        </pc:picChg>
        <pc:picChg chg="add del">
          <ac:chgData name="Nathalie Leenders" userId="77546dea-0232-4d8f-8aae-261668bfe53d" providerId="ADAL" clId="{EA0C8B0A-0DDD-4863-B9BC-331CF9A81264}" dt="2024-11-17T15:16:48.949" v="1591" actId="26606"/>
          <ac:picMkLst>
            <pc:docMk/>
            <pc:sldMk cId="2755691062" sldId="2134805779"/>
            <ac:picMk id="34" creationId="{A53ED3FC-3BE8-4F1F-BEF1-74B1C721718A}"/>
          </ac:picMkLst>
        </pc:picChg>
        <pc:picChg chg="add">
          <ac:chgData name="Nathalie Leenders" userId="77546dea-0232-4d8f-8aae-261668bfe53d" providerId="ADAL" clId="{EA0C8B0A-0DDD-4863-B9BC-331CF9A81264}" dt="2024-11-17T15:16:48.956" v="1592" actId="26606"/>
          <ac:picMkLst>
            <pc:docMk/>
            <pc:sldMk cId="2755691062" sldId="2134805779"/>
            <ac:picMk id="36" creationId="{A53ED3FC-3BE8-4F1F-BEF1-74B1C721718A}"/>
          </ac:picMkLst>
        </pc:picChg>
        <pc:picChg chg="del">
          <ac:chgData name="Nathalie Leenders" userId="77546dea-0232-4d8f-8aae-261668bfe53d" providerId="ADAL" clId="{EA0C8B0A-0DDD-4863-B9BC-331CF9A81264}" dt="2024-11-11T16:48:09.841" v="958" actId="26606"/>
          <ac:picMkLst>
            <pc:docMk/>
            <pc:sldMk cId="2755691062" sldId="2134805779"/>
            <ac:picMk id="60" creationId="{373BAF82-15AA-E1E5-DB9F-FBE94885C6AF}"/>
          </ac:picMkLst>
        </pc:picChg>
        <pc:picChg chg="del">
          <ac:chgData name="Nathalie Leenders" userId="77546dea-0232-4d8f-8aae-261668bfe53d" providerId="ADAL" clId="{EA0C8B0A-0DDD-4863-B9BC-331CF9A81264}" dt="2024-11-11T16:48:09.841" v="958" actId="26606"/>
          <ac:picMkLst>
            <pc:docMk/>
            <pc:sldMk cId="2755691062" sldId="2134805779"/>
            <ac:picMk id="62" creationId="{D4C09A80-709A-F0D5-F4A4-646F6FA1681F}"/>
          </ac:picMkLst>
        </pc:picChg>
        <pc:picChg chg="del">
          <ac:chgData name="Nathalie Leenders" userId="77546dea-0232-4d8f-8aae-261668bfe53d" providerId="ADAL" clId="{EA0C8B0A-0DDD-4863-B9BC-331CF9A81264}" dt="2024-11-11T16:48:09.841" v="958" actId="26606"/>
          <ac:picMkLst>
            <pc:docMk/>
            <pc:sldMk cId="2755691062" sldId="2134805779"/>
            <ac:picMk id="64" creationId="{B1878C30-048B-FDAE-9E3B-4417EAE4B5D7}"/>
          </ac:picMkLst>
        </pc:picChg>
        <pc:picChg chg="del">
          <ac:chgData name="Nathalie Leenders" userId="77546dea-0232-4d8f-8aae-261668bfe53d" providerId="ADAL" clId="{EA0C8B0A-0DDD-4863-B9BC-331CF9A81264}" dt="2024-11-11T16:48:09.841" v="958" actId="26606"/>
          <ac:picMkLst>
            <pc:docMk/>
            <pc:sldMk cId="2755691062" sldId="2134805779"/>
            <ac:picMk id="72" creationId="{1E3860AB-F35D-726B-ED3E-513C50633A29}"/>
          </ac:picMkLst>
        </pc:picChg>
        <pc:picChg chg="del">
          <ac:chgData name="Nathalie Leenders" userId="77546dea-0232-4d8f-8aae-261668bfe53d" providerId="ADAL" clId="{EA0C8B0A-0DDD-4863-B9BC-331CF9A81264}" dt="2024-11-11T16:48:09.841" v="958" actId="26606"/>
          <ac:picMkLst>
            <pc:docMk/>
            <pc:sldMk cId="2755691062" sldId="2134805779"/>
            <ac:picMk id="78" creationId="{4AA31ECB-2103-D504-51EE-8CFA1DB6978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755691062" sldId="2134805779"/>
            <ac:picMk id="83" creationId="{01A3CA1B-1530-4046-A299-90F41FE7FBFA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755691062" sldId="2134805779"/>
            <ac:picMk id="85" creationId="{126A6064-3EEB-4D82-B8AB-85EC8287EF25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755691062" sldId="2134805779"/>
            <ac:picMk id="87" creationId="{70EB3F8A-0655-4D47-B546-F7EC731E02CF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755691062" sldId="2134805779"/>
            <ac:picMk id="95" creationId="{BD93C34A-7F29-4123-9409-6603859D6097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2755691062" sldId="2134805779"/>
            <ac:picMk id="101" creationId="{6E4A315C-05D0-4BD5-8C9C-F1E2E2DBB74A}"/>
          </ac:picMkLst>
        </pc:picChg>
      </pc:sldChg>
      <pc:sldChg chg="addSp delSp modSp add del mod ord setBg delDesignElem">
        <pc:chgData name="Nathalie Leenders" userId="77546dea-0232-4d8f-8aae-261668bfe53d" providerId="ADAL" clId="{EA0C8B0A-0DDD-4863-B9BC-331CF9A81264}" dt="2024-11-17T15:19:40.893" v="1625" actId="2696"/>
        <pc:sldMkLst>
          <pc:docMk/>
          <pc:sldMk cId="742822653" sldId="2134805780"/>
        </pc:sldMkLst>
        <pc:spChg chg="mod">
          <ac:chgData name="Nathalie Leenders" userId="77546dea-0232-4d8f-8aae-261668bfe53d" providerId="ADAL" clId="{EA0C8B0A-0DDD-4863-B9BC-331CF9A81264}" dt="2024-11-17T15:18:16.361" v="1609" actId="26606"/>
          <ac:spMkLst>
            <pc:docMk/>
            <pc:sldMk cId="742822653" sldId="2134805780"/>
            <ac:spMk id="2" creationId="{347DB202-3BB1-E435-4BAA-BD515191BFB7}"/>
          </ac:spMkLst>
        </pc:spChg>
        <pc:spChg chg="del">
          <ac:chgData name="Nathalie Leenders" userId="77546dea-0232-4d8f-8aae-261668bfe53d" providerId="ADAL" clId="{EA0C8B0A-0DDD-4863-B9BC-331CF9A81264}" dt="2024-11-11T16:48:57.621" v="967" actId="478"/>
          <ac:spMkLst>
            <pc:docMk/>
            <pc:sldMk cId="742822653" sldId="2134805780"/>
            <ac:spMk id="24" creationId="{CCEFB966-67A9-AB09-5A6E-2C1C24BEC2C4}"/>
          </ac:spMkLst>
        </pc:spChg>
        <pc:spChg chg="del">
          <ac:chgData name="Nathalie Leenders" userId="77546dea-0232-4d8f-8aae-261668bfe53d" providerId="ADAL" clId="{EA0C8B0A-0DDD-4863-B9BC-331CF9A81264}" dt="2024-11-11T16:49:26.956" v="973" actId="26606"/>
          <ac:spMkLst>
            <pc:docMk/>
            <pc:sldMk cId="742822653" sldId="2134805780"/>
            <ac:spMk id="89" creationId="{44CD2977-B534-35A8-9FD1-FF55FADACF3F}"/>
          </ac:spMkLst>
        </pc:spChg>
        <pc:spChg chg="del">
          <ac:chgData name="Nathalie Leenders" userId="77546dea-0232-4d8f-8aae-261668bfe53d" providerId="ADAL" clId="{EA0C8B0A-0DDD-4863-B9BC-331CF9A81264}" dt="2024-11-11T16:49:26.956" v="973" actId="26606"/>
          <ac:spMkLst>
            <pc:docMk/>
            <pc:sldMk cId="742822653" sldId="2134805780"/>
            <ac:spMk id="91" creationId="{699A579D-43B5-204D-70C4-43271A58BEA4}"/>
          </ac:spMkLst>
        </pc:spChg>
        <pc:spChg chg="del">
          <ac:chgData name="Nathalie Leenders" userId="77546dea-0232-4d8f-8aae-261668bfe53d" providerId="ADAL" clId="{EA0C8B0A-0DDD-4863-B9BC-331CF9A81264}" dt="2024-11-11T16:49:26.956" v="973" actId="26606"/>
          <ac:spMkLst>
            <pc:docMk/>
            <pc:sldMk cId="742822653" sldId="2134805780"/>
            <ac:spMk id="93" creationId="{C3D2B415-D607-DFB2-ECB8-7213E2AFA616}"/>
          </ac:spMkLst>
        </pc:spChg>
        <pc:spChg chg="del">
          <ac:chgData name="Nathalie Leenders" userId="77546dea-0232-4d8f-8aae-261668bfe53d" providerId="ADAL" clId="{EA0C8B0A-0DDD-4863-B9BC-331CF9A81264}" dt="2024-11-11T16:49:26.956" v="973" actId="26606"/>
          <ac:spMkLst>
            <pc:docMk/>
            <pc:sldMk cId="742822653" sldId="2134805780"/>
            <ac:spMk id="97" creationId="{C4D63E74-B0CA-CB25-6C3B-F94807D90309}"/>
          </ac:spMkLst>
        </pc:spChg>
        <pc:spChg chg="del">
          <ac:chgData name="Nathalie Leenders" userId="77546dea-0232-4d8f-8aae-261668bfe53d" providerId="ADAL" clId="{EA0C8B0A-0DDD-4863-B9BC-331CF9A81264}" dt="2024-11-11T16:49:26.956" v="973" actId="26606"/>
          <ac:spMkLst>
            <pc:docMk/>
            <pc:sldMk cId="742822653" sldId="2134805780"/>
            <ac:spMk id="99" creationId="{7E2044D1-960C-12A9-CFF4-9ACD53CE3384}"/>
          </ac:spMkLst>
        </pc:spChg>
        <pc:spChg chg="del">
          <ac:chgData name="Nathalie Leenders" userId="77546dea-0232-4d8f-8aae-261668bfe53d" providerId="ADAL" clId="{EA0C8B0A-0DDD-4863-B9BC-331CF9A81264}" dt="2024-11-11T16:49:26.956" v="973" actId="26606"/>
          <ac:spMkLst>
            <pc:docMk/>
            <pc:sldMk cId="742822653" sldId="2134805780"/>
            <ac:spMk id="103" creationId="{37BC88A1-E30B-75BC-EE40-1659C30A6F83}"/>
          </ac:spMkLst>
        </pc:spChg>
        <pc:spChg chg="del">
          <ac:chgData name="Nathalie Leenders" userId="77546dea-0232-4d8f-8aae-261668bfe53d" providerId="ADAL" clId="{EA0C8B0A-0DDD-4863-B9BC-331CF9A81264}" dt="2024-11-11T16:49:26.956" v="973" actId="26606"/>
          <ac:spMkLst>
            <pc:docMk/>
            <pc:sldMk cId="742822653" sldId="2134805780"/>
            <ac:spMk id="105" creationId="{5C54AB30-3E02-9A6B-39C8-A88A50112E0C}"/>
          </ac:spMkLst>
        </pc:spChg>
        <pc:spChg chg="del">
          <ac:chgData name="Nathalie Leenders" userId="77546dea-0232-4d8f-8aae-261668bfe53d" providerId="ADAL" clId="{EA0C8B0A-0DDD-4863-B9BC-331CF9A81264}" dt="2024-11-11T16:49:26.956" v="973" actId="26606"/>
          <ac:spMkLst>
            <pc:docMk/>
            <pc:sldMk cId="742822653" sldId="2134805780"/>
            <ac:spMk id="107" creationId="{6556FE5A-FB62-4522-85BA-5DDF0257E290}"/>
          </ac:spMkLst>
        </pc:spChg>
        <pc:spChg chg="del">
          <ac:chgData name="Nathalie Leenders" userId="77546dea-0232-4d8f-8aae-261668bfe53d" providerId="ADAL" clId="{EA0C8B0A-0DDD-4863-B9BC-331CF9A81264}" dt="2024-11-11T16:49:26.956" v="973" actId="26606"/>
          <ac:spMkLst>
            <pc:docMk/>
            <pc:sldMk cId="742822653" sldId="2134805780"/>
            <ac:spMk id="109" creationId="{A33BDF51-44AA-7EBB-F5C1-3079FB51C20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42822653" sldId="2134805780"/>
            <ac:spMk id="120" creationId="{A33425EE-B932-48C9-AA89-3B011CB0BFF3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42822653" sldId="2134805780"/>
            <ac:spMk id="122" creationId="{3DFFD9BA-0D2D-4572-896F-55D8167B56F0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42822653" sldId="2134805780"/>
            <ac:spMk id="124" creationId="{91FCC9CE-54C0-462B-BCA3-EB5B5ADFE11A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42822653" sldId="2134805780"/>
            <ac:spMk id="128" creationId="{2AD7C3C0-A50B-4E4D-98D0-463C2638D0EE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42822653" sldId="2134805780"/>
            <ac:spMk id="130" creationId="{EE31795F-76AE-4ED1-90EC-9462D3F556EE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42822653" sldId="2134805780"/>
            <ac:spMk id="134" creationId="{38D20E75-5ECD-45F3-B813-D48ADAA1887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42822653" sldId="2134805780"/>
            <ac:spMk id="136" creationId="{EE11633B-09C8-419C-AA5D-E6D3C57246DC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42822653" sldId="2134805780"/>
            <ac:spMk id="138" creationId="{52BA1CBD-9DF8-407B-9391-C9A0E5FB8258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742822653" sldId="2134805780"/>
            <ac:spMk id="140" creationId="{FAD4488E-26C5-4DBB-A938-13BAF4F968FE}"/>
          </ac:spMkLst>
        </pc:spChg>
        <pc:graphicFrameChg chg="add mod ord modGraphic">
          <ac:chgData name="Nathalie Leenders" userId="77546dea-0232-4d8f-8aae-261668bfe53d" providerId="ADAL" clId="{EA0C8B0A-0DDD-4863-B9BC-331CF9A81264}" dt="2024-11-17T15:18:16.361" v="1609" actId="26606"/>
          <ac:graphicFrameMkLst>
            <pc:docMk/>
            <pc:sldMk cId="742822653" sldId="2134805780"/>
            <ac:graphicFrameMk id="3" creationId="{40930146-38D4-3548-6AC2-2085916DCB93}"/>
          </ac:graphicFrameMkLst>
        </pc:graphicFrameChg>
        <pc:picChg chg="add del mod">
          <ac:chgData name="Nathalie Leenders" userId="77546dea-0232-4d8f-8aae-261668bfe53d" providerId="ADAL" clId="{EA0C8B0A-0DDD-4863-B9BC-331CF9A81264}" dt="2024-11-17T15:18:23.682" v="1611" actId="21"/>
          <ac:picMkLst>
            <pc:docMk/>
            <pc:sldMk cId="742822653" sldId="2134805780"/>
            <ac:picMk id="4" creationId="{245B3D5C-B133-A533-6260-E83FE45BB155}"/>
          </ac:picMkLst>
        </pc:picChg>
        <pc:picChg chg="add del mod">
          <ac:chgData name="Nathalie Leenders" userId="77546dea-0232-4d8f-8aae-261668bfe53d" providerId="ADAL" clId="{EA0C8B0A-0DDD-4863-B9BC-331CF9A81264}" dt="2024-11-17T15:17:41.441" v="1604" actId="21"/>
          <ac:picMkLst>
            <pc:docMk/>
            <pc:sldMk cId="742822653" sldId="2134805780"/>
            <ac:picMk id="5" creationId="{245B3D5C-B133-A533-6260-E83FE45BB155}"/>
          </ac:picMkLst>
        </pc:picChg>
        <pc:picChg chg="del">
          <ac:chgData name="Nathalie Leenders" userId="77546dea-0232-4d8f-8aae-261668bfe53d" providerId="ADAL" clId="{EA0C8B0A-0DDD-4863-B9BC-331CF9A81264}" dt="2024-11-11T16:49:11.170" v="970" actId="478"/>
          <ac:picMkLst>
            <pc:docMk/>
            <pc:sldMk cId="742822653" sldId="2134805780"/>
            <ac:picMk id="6" creationId="{B17E47B8-1EB4-6EEC-0D4F-35D61AD3DED6}"/>
          </ac:picMkLst>
        </pc:picChg>
        <pc:picChg chg="add del mod">
          <ac:chgData name="Nathalie Leenders" userId="77546dea-0232-4d8f-8aae-261668bfe53d" providerId="ADAL" clId="{EA0C8B0A-0DDD-4863-B9BC-331CF9A81264}" dt="2024-11-17T15:18:23.682" v="1611" actId="21"/>
          <ac:picMkLst>
            <pc:docMk/>
            <pc:sldMk cId="742822653" sldId="2134805780"/>
            <ac:picMk id="6" creationId="{C8BD1EEA-8A07-6124-C895-2779602AEDC3}"/>
          </ac:picMkLst>
        </pc:picChg>
        <pc:picChg chg="mod">
          <ac:chgData name="Nathalie Leenders" userId="77546dea-0232-4d8f-8aae-261668bfe53d" providerId="ADAL" clId="{EA0C8B0A-0DDD-4863-B9BC-331CF9A81264}" dt="2024-11-17T15:18:16.361" v="1609" actId="26606"/>
          <ac:picMkLst>
            <pc:docMk/>
            <pc:sldMk cId="742822653" sldId="2134805780"/>
            <ac:picMk id="7" creationId="{DF5B0310-8F14-925F-8060-A2D2DEFE1ABC}"/>
          </ac:picMkLst>
        </pc:picChg>
        <pc:picChg chg="add del mod ord">
          <ac:chgData name="Nathalie Leenders" userId="77546dea-0232-4d8f-8aae-261668bfe53d" providerId="ADAL" clId="{EA0C8B0A-0DDD-4863-B9BC-331CF9A81264}" dt="2024-11-17T15:17:41.441" v="1604" actId="21"/>
          <ac:picMkLst>
            <pc:docMk/>
            <pc:sldMk cId="742822653" sldId="2134805780"/>
            <ac:picMk id="8" creationId="{C8BD1EEA-8A07-6124-C895-2779602AEDC3}"/>
          </ac:picMkLst>
        </pc:picChg>
        <pc:picChg chg="add">
          <ac:chgData name="Nathalie Leenders" userId="77546dea-0232-4d8f-8aae-261668bfe53d" providerId="ADAL" clId="{EA0C8B0A-0DDD-4863-B9BC-331CF9A81264}" dt="2024-11-17T15:18:16.361" v="1609" actId="26606"/>
          <ac:picMkLst>
            <pc:docMk/>
            <pc:sldMk cId="742822653" sldId="2134805780"/>
            <ac:picMk id="9" creationId="{A53ED3FC-3BE8-4F1F-BEF1-74B1C721718A}"/>
          </ac:picMkLst>
        </pc:picChg>
        <pc:picChg chg="add del">
          <ac:chgData name="Nathalie Leenders" userId="77546dea-0232-4d8f-8aae-261668bfe53d" providerId="ADAL" clId="{EA0C8B0A-0DDD-4863-B9BC-331CF9A81264}" dt="2024-11-17T15:18:03.560" v="1606" actId="26606"/>
          <ac:picMkLst>
            <pc:docMk/>
            <pc:sldMk cId="742822653" sldId="2134805780"/>
            <ac:picMk id="12" creationId="{A53ED3FC-3BE8-4F1F-BEF1-74B1C721718A}"/>
          </ac:picMkLst>
        </pc:picChg>
        <pc:picChg chg="del">
          <ac:chgData name="Nathalie Leenders" userId="77546dea-0232-4d8f-8aae-261668bfe53d" providerId="ADAL" clId="{EA0C8B0A-0DDD-4863-B9BC-331CF9A81264}" dt="2024-11-11T16:49:26.956" v="973" actId="26606"/>
          <ac:picMkLst>
            <pc:docMk/>
            <pc:sldMk cId="742822653" sldId="2134805780"/>
            <ac:picMk id="83" creationId="{A9C7BD9A-C06F-14EC-73FF-077ACFC19A6E}"/>
          </ac:picMkLst>
        </pc:picChg>
        <pc:picChg chg="del">
          <ac:chgData name="Nathalie Leenders" userId="77546dea-0232-4d8f-8aae-261668bfe53d" providerId="ADAL" clId="{EA0C8B0A-0DDD-4863-B9BC-331CF9A81264}" dt="2024-11-11T16:49:26.956" v="973" actId="26606"/>
          <ac:picMkLst>
            <pc:docMk/>
            <pc:sldMk cId="742822653" sldId="2134805780"/>
            <ac:picMk id="85" creationId="{7F56569F-B76A-02E4-8FB4-46A1074CA283}"/>
          </ac:picMkLst>
        </pc:picChg>
        <pc:picChg chg="del">
          <ac:chgData name="Nathalie Leenders" userId="77546dea-0232-4d8f-8aae-261668bfe53d" providerId="ADAL" clId="{EA0C8B0A-0DDD-4863-B9BC-331CF9A81264}" dt="2024-11-11T16:49:26.956" v="973" actId="26606"/>
          <ac:picMkLst>
            <pc:docMk/>
            <pc:sldMk cId="742822653" sldId="2134805780"/>
            <ac:picMk id="87" creationId="{AF1063E4-C177-3D80-9A85-85BF2CA87696}"/>
          </ac:picMkLst>
        </pc:picChg>
        <pc:picChg chg="del">
          <ac:chgData name="Nathalie Leenders" userId="77546dea-0232-4d8f-8aae-261668bfe53d" providerId="ADAL" clId="{EA0C8B0A-0DDD-4863-B9BC-331CF9A81264}" dt="2024-11-11T16:49:26.956" v="973" actId="26606"/>
          <ac:picMkLst>
            <pc:docMk/>
            <pc:sldMk cId="742822653" sldId="2134805780"/>
            <ac:picMk id="95" creationId="{7BB49901-6515-EAB2-75BA-2ECBFA34B066}"/>
          </ac:picMkLst>
        </pc:picChg>
        <pc:picChg chg="del">
          <ac:chgData name="Nathalie Leenders" userId="77546dea-0232-4d8f-8aae-261668bfe53d" providerId="ADAL" clId="{EA0C8B0A-0DDD-4863-B9BC-331CF9A81264}" dt="2024-11-11T16:49:26.956" v="973" actId="26606"/>
          <ac:picMkLst>
            <pc:docMk/>
            <pc:sldMk cId="742822653" sldId="2134805780"/>
            <ac:picMk id="101" creationId="{5B9DD991-FE0D-C9E1-F881-F43EB637571B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42822653" sldId="2134805780"/>
            <ac:picMk id="114" creationId="{ABA4DBE4-1206-49FA-BFA9-E64DE7D02780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42822653" sldId="2134805780"/>
            <ac:picMk id="116" creationId="{C057E3FC-B770-45D6-93FB-080D67201D6D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42822653" sldId="2134805780"/>
            <ac:picMk id="118" creationId="{01439E1F-4892-4505-9005-15E50B1A9E20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42822653" sldId="2134805780"/>
            <ac:picMk id="126" creationId="{62C25863-6BC1-4394-8BE3-4C4154C9140F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742822653" sldId="2134805780"/>
            <ac:picMk id="132" creationId="{09C5D0F2-B263-44E5-99A0-32CF827CD7C8}"/>
          </ac:picMkLst>
        </pc:picChg>
      </pc:sldChg>
      <pc:sldChg chg="delSp add del setBg delDesignElem">
        <pc:chgData name="Nathalie Leenders" userId="77546dea-0232-4d8f-8aae-261668bfe53d" providerId="ADAL" clId="{EA0C8B0A-0DDD-4863-B9BC-331CF9A81264}" dt="2024-11-11T16:48:37" v="962" actId="47"/>
        <pc:sldMkLst>
          <pc:docMk/>
          <pc:sldMk cId="1358896180" sldId="2134805780"/>
        </pc:sldMkLst>
        <pc:spChg chg="del">
          <ac:chgData name="Nathalie Leenders" userId="77546dea-0232-4d8f-8aae-261668bfe53d" providerId="ADAL" clId="{EA0C8B0A-0DDD-4863-B9BC-331CF9A81264}" dt="2024-11-11T16:48:32.239" v="961"/>
          <ac:spMkLst>
            <pc:docMk/>
            <pc:sldMk cId="1358896180" sldId="2134805780"/>
            <ac:spMk id="66" creationId="{2925B82C-FF59-8AD6-C846-37954F1177D6}"/>
          </ac:spMkLst>
        </pc:spChg>
        <pc:spChg chg="del">
          <ac:chgData name="Nathalie Leenders" userId="77546dea-0232-4d8f-8aae-261668bfe53d" providerId="ADAL" clId="{EA0C8B0A-0DDD-4863-B9BC-331CF9A81264}" dt="2024-11-11T16:48:32.239" v="961"/>
          <ac:spMkLst>
            <pc:docMk/>
            <pc:sldMk cId="1358896180" sldId="2134805780"/>
            <ac:spMk id="68" creationId="{989EF58F-BF67-50A1-9EEE-0BAED27540CF}"/>
          </ac:spMkLst>
        </pc:spChg>
        <pc:spChg chg="del">
          <ac:chgData name="Nathalie Leenders" userId="77546dea-0232-4d8f-8aae-261668bfe53d" providerId="ADAL" clId="{EA0C8B0A-0DDD-4863-B9BC-331CF9A81264}" dt="2024-11-11T16:48:32.239" v="961"/>
          <ac:spMkLst>
            <pc:docMk/>
            <pc:sldMk cId="1358896180" sldId="2134805780"/>
            <ac:spMk id="70" creationId="{1670D5F8-91B1-95FE-6C28-BEF594084207}"/>
          </ac:spMkLst>
        </pc:spChg>
        <pc:spChg chg="del">
          <ac:chgData name="Nathalie Leenders" userId="77546dea-0232-4d8f-8aae-261668bfe53d" providerId="ADAL" clId="{EA0C8B0A-0DDD-4863-B9BC-331CF9A81264}" dt="2024-11-11T16:48:32.239" v="961"/>
          <ac:spMkLst>
            <pc:docMk/>
            <pc:sldMk cId="1358896180" sldId="2134805780"/>
            <ac:spMk id="74" creationId="{BEA965C7-CBD7-E87D-9B46-A48FC0DCDF9E}"/>
          </ac:spMkLst>
        </pc:spChg>
        <pc:spChg chg="del">
          <ac:chgData name="Nathalie Leenders" userId="77546dea-0232-4d8f-8aae-261668bfe53d" providerId="ADAL" clId="{EA0C8B0A-0DDD-4863-B9BC-331CF9A81264}" dt="2024-11-11T16:48:32.239" v="961"/>
          <ac:spMkLst>
            <pc:docMk/>
            <pc:sldMk cId="1358896180" sldId="2134805780"/>
            <ac:spMk id="76" creationId="{23D8DFFF-1083-7921-ED08-E3F61C73F2A3}"/>
          </ac:spMkLst>
        </pc:spChg>
        <pc:picChg chg="del">
          <ac:chgData name="Nathalie Leenders" userId="77546dea-0232-4d8f-8aae-261668bfe53d" providerId="ADAL" clId="{EA0C8B0A-0DDD-4863-B9BC-331CF9A81264}" dt="2024-11-11T16:48:32.239" v="961"/>
          <ac:picMkLst>
            <pc:docMk/>
            <pc:sldMk cId="1358896180" sldId="2134805780"/>
            <ac:picMk id="60" creationId="{B758685E-134F-AC3D-6CE0-9B14A7E26089}"/>
          </ac:picMkLst>
        </pc:picChg>
        <pc:picChg chg="del">
          <ac:chgData name="Nathalie Leenders" userId="77546dea-0232-4d8f-8aae-261668bfe53d" providerId="ADAL" clId="{EA0C8B0A-0DDD-4863-B9BC-331CF9A81264}" dt="2024-11-11T16:48:32.239" v="961"/>
          <ac:picMkLst>
            <pc:docMk/>
            <pc:sldMk cId="1358896180" sldId="2134805780"/>
            <ac:picMk id="62" creationId="{B03E009C-7B3B-E853-FE72-D9D36386B2D8}"/>
          </ac:picMkLst>
        </pc:picChg>
        <pc:picChg chg="del">
          <ac:chgData name="Nathalie Leenders" userId="77546dea-0232-4d8f-8aae-261668bfe53d" providerId="ADAL" clId="{EA0C8B0A-0DDD-4863-B9BC-331CF9A81264}" dt="2024-11-11T16:48:32.239" v="961"/>
          <ac:picMkLst>
            <pc:docMk/>
            <pc:sldMk cId="1358896180" sldId="2134805780"/>
            <ac:picMk id="64" creationId="{3E1D466A-3EE2-A84D-C116-1109D063C891}"/>
          </ac:picMkLst>
        </pc:picChg>
        <pc:picChg chg="del">
          <ac:chgData name="Nathalie Leenders" userId="77546dea-0232-4d8f-8aae-261668bfe53d" providerId="ADAL" clId="{EA0C8B0A-0DDD-4863-B9BC-331CF9A81264}" dt="2024-11-11T16:48:32.239" v="961"/>
          <ac:picMkLst>
            <pc:docMk/>
            <pc:sldMk cId="1358896180" sldId="2134805780"/>
            <ac:picMk id="72" creationId="{280AF524-760A-E238-B800-09F81608F05A}"/>
          </ac:picMkLst>
        </pc:picChg>
        <pc:picChg chg="del">
          <ac:chgData name="Nathalie Leenders" userId="77546dea-0232-4d8f-8aae-261668bfe53d" providerId="ADAL" clId="{EA0C8B0A-0DDD-4863-B9BC-331CF9A81264}" dt="2024-11-11T16:48:32.239" v="961"/>
          <ac:picMkLst>
            <pc:docMk/>
            <pc:sldMk cId="1358896180" sldId="2134805780"/>
            <ac:picMk id="78" creationId="{73C7A327-DC88-9AC7-E423-F910D7F93FEE}"/>
          </ac:picMkLst>
        </pc:picChg>
      </pc:sldChg>
      <pc:sldChg chg="addSp delSp modSp add mod">
        <pc:chgData name="Nathalie Leenders" userId="77546dea-0232-4d8f-8aae-261668bfe53d" providerId="ADAL" clId="{EA0C8B0A-0DDD-4863-B9BC-331CF9A81264}" dt="2024-11-11T16:50:44.616" v="1005" actId="1076"/>
        <pc:sldMkLst>
          <pc:docMk/>
          <pc:sldMk cId="2528720130" sldId="2134805781"/>
        </pc:sldMkLst>
        <pc:spChg chg="del">
          <ac:chgData name="Nathalie Leenders" userId="77546dea-0232-4d8f-8aae-261668bfe53d" providerId="ADAL" clId="{EA0C8B0A-0DDD-4863-B9BC-331CF9A81264}" dt="2024-11-11T16:50:38.786" v="1002" actId="478"/>
          <ac:spMkLst>
            <pc:docMk/>
            <pc:sldMk cId="2528720130" sldId="2134805781"/>
            <ac:spMk id="3" creationId="{9D1143FF-9D1F-FBBE-442B-A3BB695FCCF2}"/>
          </ac:spMkLst>
        </pc:spChg>
        <pc:spChg chg="del">
          <ac:chgData name="Nathalie Leenders" userId="77546dea-0232-4d8f-8aae-261668bfe53d" providerId="ADAL" clId="{EA0C8B0A-0DDD-4863-B9BC-331CF9A81264}" dt="2024-11-11T16:50:39.823" v="1003" actId="478"/>
          <ac:spMkLst>
            <pc:docMk/>
            <pc:sldMk cId="2528720130" sldId="2134805781"/>
            <ac:spMk id="5" creationId="{0D5A2966-5459-68C4-D707-816F308E572E}"/>
          </ac:spMkLst>
        </pc:spChg>
        <pc:spChg chg="add mod">
          <ac:chgData name="Nathalie Leenders" userId="77546dea-0232-4d8f-8aae-261668bfe53d" providerId="ADAL" clId="{EA0C8B0A-0DDD-4863-B9BC-331CF9A81264}" dt="2024-11-11T16:50:44.616" v="1005" actId="1076"/>
          <ac:spMkLst>
            <pc:docMk/>
            <pc:sldMk cId="2528720130" sldId="2134805781"/>
            <ac:spMk id="7" creationId="{192F2098-EA2E-0C08-B8E7-AE0C96BF8DCD}"/>
          </ac:spMkLst>
        </pc:spChg>
        <pc:picChg chg="del">
          <ac:chgData name="Nathalie Leenders" userId="77546dea-0232-4d8f-8aae-261668bfe53d" providerId="ADAL" clId="{EA0C8B0A-0DDD-4863-B9BC-331CF9A81264}" dt="2024-11-11T16:50:38.069" v="1001" actId="478"/>
          <ac:picMkLst>
            <pc:docMk/>
            <pc:sldMk cId="2528720130" sldId="2134805781"/>
            <ac:picMk id="2" creationId="{2F31B3C1-D627-9338-DDAB-85A779C53AF3}"/>
          </ac:picMkLst>
        </pc:picChg>
        <pc:picChg chg="add mod">
          <ac:chgData name="Nathalie Leenders" userId="77546dea-0232-4d8f-8aae-261668bfe53d" providerId="ADAL" clId="{EA0C8B0A-0DDD-4863-B9BC-331CF9A81264}" dt="2024-11-11T16:50:44.616" v="1005" actId="1076"/>
          <ac:picMkLst>
            <pc:docMk/>
            <pc:sldMk cId="2528720130" sldId="2134805781"/>
            <ac:picMk id="6" creationId="{B4867E74-3F68-995C-2630-AD1E17EB4D91}"/>
          </ac:picMkLst>
        </pc:picChg>
      </pc:sldChg>
      <pc:sldChg chg="addSp delSp modSp add mod ord setBg delDesignElem">
        <pc:chgData name="Nathalie Leenders" userId="77546dea-0232-4d8f-8aae-261668bfe53d" providerId="ADAL" clId="{EA0C8B0A-0DDD-4863-B9BC-331CF9A81264}" dt="2024-11-17T15:12:20.886" v="1515" actId="26606"/>
        <pc:sldMkLst>
          <pc:docMk/>
          <pc:sldMk cId="4267846988" sldId="2134805782"/>
        </pc:sldMkLst>
        <pc:spChg chg="mod">
          <ac:chgData name="Nathalie Leenders" userId="77546dea-0232-4d8f-8aae-261668bfe53d" providerId="ADAL" clId="{EA0C8B0A-0DDD-4863-B9BC-331CF9A81264}" dt="2024-11-17T15:12:20.886" v="1515" actId="26606"/>
          <ac:spMkLst>
            <pc:docMk/>
            <pc:sldMk cId="4267846988" sldId="2134805782"/>
            <ac:spMk id="2" creationId="{871690FF-F6B8-2E98-D906-A458DEBBC196}"/>
          </ac:spMkLst>
        </pc:spChg>
        <pc:spChg chg="del">
          <ac:chgData name="Nathalie Leenders" userId="77546dea-0232-4d8f-8aae-261668bfe53d" providerId="ADAL" clId="{EA0C8B0A-0DDD-4863-B9BC-331CF9A81264}" dt="2024-11-11T16:55:23.950" v="1030" actId="26606"/>
          <ac:spMkLst>
            <pc:docMk/>
            <pc:sldMk cId="4267846988" sldId="2134805782"/>
            <ac:spMk id="8" creationId="{71B9EDB7-A169-BA26-D5B0-B88E53800FB6}"/>
          </ac:spMkLst>
        </pc:spChg>
        <pc:spChg chg="del">
          <ac:chgData name="Nathalie Leenders" userId="77546dea-0232-4d8f-8aae-261668bfe53d" providerId="ADAL" clId="{EA0C8B0A-0DDD-4863-B9BC-331CF9A81264}" dt="2024-11-11T16:55:23.950" v="1030" actId="26606"/>
          <ac:spMkLst>
            <pc:docMk/>
            <pc:sldMk cId="4267846988" sldId="2134805782"/>
            <ac:spMk id="12" creationId="{AF9D7948-A099-3069-2CF0-AD89A6746F57}"/>
          </ac:spMkLst>
        </pc:spChg>
        <pc:spChg chg="del">
          <ac:chgData name="Nathalie Leenders" userId="77546dea-0232-4d8f-8aae-261668bfe53d" providerId="ADAL" clId="{EA0C8B0A-0DDD-4863-B9BC-331CF9A81264}" dt="2024-11-11T16:55:23.950" v="1030" actId="26606"/>
          <ac:spMkLst>
            <pc:docMk/>
            <pc:sldMk cId="4267846988" sldId="2134805782"/>
            <ac:spMk id="16" creationId="{5A09B0F7-4C1B-388F-D6E4-4EE82DEE8E10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67846988" sldId="2134805782"/>
            <ac:spMk id="21" creationId="{2F84762E-7FCC-4EAF-B9E7-CE7214491E0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67846988" sldId="2134805782"/>
            <ac:spMk id="25" creationId="{A1038667-0C3F-4764-A24D-DA9D9B47485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67846988" sldId="2134805782"/>
            <ac:spMk id="29" creationId="{571EEFCA-9235-4BC2-85C3-A4EC6EE57AC4}"/>
          </ac:spMkLst>
        </pc:spChg>
        <pc:picChg chg="add del mod">
          <ac:chgData name="Nathalie Leenders" userId="77546dea-0232-4d8f-8aae-261668bfe53d" providerId="ADAL" clId="{EA0C8B0A-0DDD-4863-B9BC-331CF9A81264}" dt="2024-11-11T16:55:19.467" v="1028" actId="478"/>
          <ac:picMkLst>
            <pc:docMk/>
            <pc:sldMk cId="4267846988" sldId="2134805782"/>
            <ac:picMk id="3" creationId="{962DD01D-7D54-C780-3254-28E5A127C7E6}"/>
          </ac:picMkLst>
        </pc:picChg>
        <pc:picChg chg="add del mod">
          <ac:chgData name="Nathalie Leenders" userId="77546dea-0232-4d8f-8aae-261668bfe53d" providerId="ADAL" clId="{EA0C8B0A-0DDD-4863-B9BC-331CF9A81264}" dt="2024-11-11T16:52:03.130" v="1019" actId="478"/>
          <ac:picMkLst>
            <pc:docMk/>
            <pc:sldMk cId="4267846988" sldId="2134805782"/>
            <ac:picMk id="5" creationId="{678579B8-A018-2A0D-AC7A-B37EDF79296B}"/>
          </ac:picMkLst>
        </pc:picChg>
        <pc:picChg chg="add mod">
          <ac:chgData name="Nathalie Leenders" userId="77546dea-0232-4d8f-8aae-261668bfe53d" providerId="ADAL" clId="{EA0C8B0A-0DDD-4863-B9BC-331CF9A81264}" dt="2024-11-17T15:12:20.886" v="1515" actId="26606"/>
          <ac:picMkLst>
            <pc:docMk/>
            <pc:sldMk cId="4267846988" sldId="2134805782"/>
            <ac:picMk id="6" creationId="{BBA528FE-E4FA-0CF6-CB6D-F1D43EC92AF8}"/>
          </ac:picMkLst>
        </pc:picChg>
        <pc:picChg chg="del">
          <ac:chgData name="Nathalie Leenders" userId="77546dea-0232-4d8f-8aae-261668bfe53d" providerId="ADAL" clId="{EA0C8B0A-0DDD-4863-B9BC-331CF9A81264}" dt="2024-11-11T16:55:23.950" v="1030" actId="26606"/>
          <ac:picMkLst>
            <pc:docMk/>
            <pc:sldMk cId="4267846988" sldId="2134805782"/>
            <ac:picMk id="10" creationId="{A62EAD0A-0C47-CC50-811B-A7885E91247A}"/>
          </ac:picMkLst>
        </pc:picChg>
        <pc:picChg chg="del">
          <ac:chgData name="Nathalie Leenders" userId="77546dea-0232-4d8f-8aae-261668bfe53d" providerId="ADAL" clId="{EA0C8B0A-0DDD-4863-B9BC-331CF9A81264}" dt="2024-11-11T16:55:23.950" v="1030" actId="26606"/>
          <ac:picMkLst>
            <pc:docMk/>
            <pc:sldMk cId="4267846988" sldId="2134805782"/>
            <ac:picMk id="14" creationId="{16B392D2-DEB5-409D-066D-F70C55D094B7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67846988" sldId="2134805782"/>
            <ac:picMk id="23" creationId="{927A1389-2A5D-4886-AD82-F213767E673F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67846988" sldId="2134805782"/>
            <ac:picMk id="27" creationId="{6AC2195B-895A-4535-8ECD-9F5B669C5CA5}"/>
          </ac:picMkLst>
        </pc:picChg>
        <pc:picChg chg="add del mod">
          <ac:chgData name="Nathalie Leenders" userId="77546dea-0232-4d8f-8aae-261668bfe53d" providerId="ADAL" clId="{EA0C8B0A-0DDD-4863-B9BC-331CF9A81264}" dt="2024-11-11T16:53:10.977" v="1027" actId="21"/>
          <ac:picMkLst>
            <pc:docMk/>
            <pc:sldMk cId="4267846988" sldId="2134805782"/>
            <ac:picMk id="5122" creationId="{88802CB9-67B4-34C7-1627-F7205422EA7C}"/>
          </ac:picMkLst>
        </pc:picChg>
      </pc:sldChg>
      <pc:sldChg chg="addSp delSp modSp add mod ord setBg delAnim delDesignElem">
        <pc:chgData name="Nathalie Leenders" userId="77546dea-0232-4d8f-8aae-261668bfe53d" providerId="ADAL" clId="{EA0C8B0A-0DDD-4863-B9BC-331CF9A81264}" dt="2024-11-17T15:01:11.790" v="1344"/>
        <pc:sldMkLst>
          <pc:docMk/>
          <pc:sldMk cId="4273799242" sldId="2134805783"/>
        </pc:sldMkLst>
        <pc:spChg chg="mod">
          <ac:chgData name="Nathalie Leenders" userId="77546dea-0232-4d8f-8aae-261668bfe53d" providerId="ADAL" clId="{EA0C8B0A-0DDD-4863-B9BC-331CF9A81264}" dt="2024-11-17T15:00:28.215" v="1337" actId="26606"/>
          <ac:spMkLst>
            <pc:docMk/>
            <pc:sldMk cId="4273799242" sldId="2134805783"/>
            <ac:spMk id="2" creationId="{04546A3A-64D5-5E79-9FF9-C3F864BB31E1}"/>
          </ac:spMkLst>
        </pc:spChg>
        <pc:spChg chg="del">
          <ac:chgData name="Nathalie Leenders" userId="77546dea-0232-4d8f-8aae-261668bfe53d" providerId="ADAL" clId="{EA0C8B0A-0DDD-4863-B9BC-331CF9A81264}" dt="2024-11-11T17:01:34.779" v="1120" actId="478"/>
          <ac:spMkLst>
            <pc:docMk/>
            <pc:sldMk cId="4273799242" sldId="2134805783"/>
            <ac:spMk id="3" creationId="{1FECD790-23D3-3EB8-B647-154FD2F9E3A4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73799242" sldId="2134805783"/>
            <ac:spMk id="9" creationId="{78C9D07A-5A22-4E55-B18A-47CF07E5080D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73799242" sldId="2134805783"/>
            <ac:spMk id="11" creationId="{3D71E629-0739-4A59-972B-A9E9A4500E31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73799242" sldId="2134805783"/>
            <ac:spMk id="13" creationId="{2F84762E-7FCC-4EAF-B9E7-CE7214491E0D}"/>
          </ac:spMkLst>
        </pc:spChg>
        <pc:spChg chg="del">
          <ac:chgData name="Nathalie Leenders" userId="77546dea-0232-4d8f-8aae-261668bfe53d" providerId="ADAL" clId="{EA0C8B0A-0DDD-4863-B9BC-331CF9A81264}" dt="2024-11-11T17:01:15.343" v="1105"/>
          <ac:spMkLst>
            <pc:docMk/>
            <pc:sldMk cId="4273799242" sldId="2134805783"/>
            <ac:spMk id="16" creationId="{0A260228-F4A1-7B45-57D3-ADEBFF139017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73799242" sldId="2134805783"/>
            <ac:spMk id="17" creationId="{A1038667-0C3F-4764-A24D-DA9D9B474851}"/>
          </ac:spMkLst>
        </pc:spChg>
        <pc:spChg chg="del">
          <ac:chgData name="Nathalie Leenders" userId="77546dea-0232-4d8f-8aae-261668bfe53d" providerId="ADAL" clId="{EA0C8B0A-0DDD-4863-B9BC-331CF9A81264}" dt="2024-11-11T17:01:15.343" v="1105"/>
          <ac:spMkLst>
            <pc:docMk/>
            <pc:sldMk cId="4273799242" sldId="2134805783"/>
            <ac:spMk id="18" creationId="{9ED64BCB-959F-D74F-C7A2-0D589D29D254}"/>
          </ac:spMkLst>
        </pc:spChg>
        <pc:spChg chg="del">
          <ac:chgData name="Nathalie Leenders" userId="77546dea-0232-4d8f-8aae-261668bfe53d" providerId="ADAL" clId="{EA0C8B0A-0DDD-4863-B9BC-331CF9A81264}" dt="2024-11-11T17:01:15.343" v="1105"/>
          <ac:spMkLst>
            <pc:docMk/>
            <pc:sldMk cId="4273799242" sldId="2134805783"/>
            <ac:spMk id="20" creationId="{BD4C30DF-80DF-798D-5288-98726F6EAD5B}"/>
          </ac:spMkLst>
        </pc:spChg>
        <pc:spChg chg="add del">
          <ac:chgData name="Nathalie Leenders" userId="77546dea-0232-4d8f-8aae-261668bfe53d" providerId="ADAL" clId="{EA0C8B0A-0DDD-4863-B9BC-331CF9A81264}" dt="2024-11-17T14:58:20.051" v="1317"/>
          <ac:spMkLst>
            <pc:docMk/>
            <pc:sldMk cId="4273799242" sldId="2134805783"/>
            <ac:spMk id="21" creationId="{571EEFCA-9235-4BC2-85C3-A4EC6EE57AC4}"/>
          </ac:spMkLst>
        </pc:spChg>
        <pc:spChg chg="del">
          <ac:chgData name="Nathalie Leenders" userId="77546dea-0232-4d8f-8aae-261668bfe53d" providerId="ADAL" clId="{EA0C8B0A-0DDD-4863-B9BC-331CF9A81264}" dt="2024-11-11T17:01:15.343" v="1105"/>
          <ac:spMkLst>
            <pc:docMk/>
            <pc:sldMk cId="4273799242" sldId="2134805783"/>
            <ac:spMk id="24" creationId="{A1D87F13-49AE-8B6D-1DF7-3824A0467111}"/>
          </ac:spMkLst>
        </pc:spChg>
        <pc:spChg chg="add del mod">
          <ac:chgData name="Nathalie Leenders" userId="77546dea-0232-4d8f-8aae-261668bfe53d" providerId="ADAL" clId="{EA0C8B0A-0DDD-4863-B9BC-331CF9A81264}" dt="2024-11-11T17:01:36.803" v="1121" actId="478"/>
          <ac:spMkLst>
            <pc:docMk/>
            <pc:sldMk cId="4273799242" sldId="2134805783"/>
            <ac:spMk id="25" creationId="{94B7BE3A-5F7F-ADA9-1DAC-D12EDC4C331A}"/>
          </ac:spMkLst>
        </pc:spChg>
        <pc:spChg chg="add del">
          <ac:chgData name="Nathalie Leenders" userId="77546dea-0232-4d8f-8aae-261668bfe53d" providerId="ADAL" clId="{EA0C8B0A-0DDD-4863-B9BC-331CF9A81264}" dt="2024-11-17T15:01:11.790" v="1344"/>
          <ac:spMkLst>
            <pc:docMk/>
            <pc:sldMk cId="4273799242" sldId="2134805783"/>
            <ac:spMk id="27" creationId="{3D1E5586-8BB5-40F6-96C3-2E87DD7CE5CD}"/>
          </ac:spMkLst>
        </pc:spChg>
        <pc:spChg chg="del">
          <ac:chgData name="Nathalie Leenders" userId="77546dea-0232-4d8f-8aae-261668bfe53d" providerId="ADAL" clId="{EA0C8B0A-0DDD-4863-B9BC-331CF9A81264}" dt="2024-11-11T17:01:15.343" v="1105"/>
          <ac:spMkLst>
            <pc:docMk/>
            <pc:sldMk cId="4273799242" sldId="2134805783"/>
            <ac:spMk id="28" creationId="{F468C4D1-4CA9-ED96-770A-465453CE3BDE}"/>
          </ac:spMkLst>
        </pc:spChg>
        <pc:picChg chg="add del">
          <ac:chgData name="Nathalie Leenders" userId="77546dea-0232-4d8f-8aae-261668bfe53d" providerId="ADAL" clId="{EA0C8B0A-0DDD-4863-B9BC-331CF9A81264}" dt="2024-11-17T15:01:11.790" v="1344"/>
          <ac:picMkLst>
            <pc:docMk/>
            <pc:sldMk cId="4273799242" sldId="2134805783"/>
            <ac:picMk id="4" creationId="{18BD78ED-75E1-4879-B369-BC61F7C45E22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73799242" sldId="2134805783"/>
            <ac:picMk id="5" creationId="{5321D838-2C7E-4177-9DD3-DAC78324A2B2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73799242" sldId="2134805783"/>
            <ac:picMk id="6" creationId="{0146E45C-1450-4186-B501-74F221F897A8}"/>
          </ac:picMkLst>
        </pc:picChg>
        <pc:picChg chg="del">
          <ac:chgData name="Nathalie Leenders" userId="77546dea-0232-4d8f-8aae-261668bfe53d" providerId="ADAL" clId="{EA0C8B0A-0DDD-4863-B9BC-331CF9A81264}" dt="2024-11-11T17:01:21.261" v="1108" actId="478"/>
          <ac:picMkLst>
            <pc:docMk/>
            <pc:sldMk cId="4273799242" sldId="2134805783"/>
            <ac:picMk id="7" creationId="{BC9BAB4F-1B70-9DCB-B290-5B2EFD99EF1C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73799242" sldId="2134805783"/>
            <ac:picMk id="8" creationId="{EEDDA48B-BC04-4915-ADA3-A1A9522EB0D1}"/>
          </ac:picMkLst>
        </pc:picChg>
        <pc:picChg chg="del">
          <ac:chgData name="Nathalie Leenders" userId="77546dea-0232-4d8f-8aae-261668bfe53d" providerId="ADAL" clId="{EA0C8B0A-0DDD-4863-B9BC-331CF9A81264}" dt="2024-11-11T17:01:15.343" v="1105"/>
          <ac:picMkLst>
            <pc:docMk/>
            <pc:sldMk cId="4273799242" sldId="2134805783"/>
            <ac:picMk id="10" creationId="{67A39F25-9816-38D5-4983-FFF9A5400BF6}"/>
          </ac:picMkLst>
        </pc:picChg>
        <pc:picChg chg="del">
          <ac:chgData name="Nathalie Leenders" userId="77546dea-0232-4d8f-8aae-261668bfe53d" providerId="ADAL" clId="{EA0C8B0A-0DDD-4863-B9BC-331CF9A81264}" dt="2024-11-11T17:01:15.343" v="1105"/>
          <ac:picMkLst>
            <pc:docMk/>
            <pc:sldMk cId="4273799242" sldId="2134805783"/>
            <ac:picMk id="12" creationId="{4DB81B1C-84C7-882C-8C9F-635914679144}"/>
          </ac:picMkLst>
        </pc:picChg>
        <pc:picChg chg="del">
          <ac:chgData name="Nathalie Leenders" userId="77546dea-0232-4d8f-8aae-261668bfe53d" providerId="ADAL" clId="{EA0C8B0A-0DDD-4863-B9BC-331CF9A81264}" dt="2024-11-11T17:01:15.343" v="1105"/>
          <ac:picMkLst>
            <pc:docMk/>
            <pc:sldMk cId="4273799242" sldId="2134805783"/>
            <ac:picMk id="14" creationId="{82BE09F4-29F7-EC65-BDBD-84115A3E3D13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73799242" sldId="2134805783"/>
            <ac:picMk id="15" creationId="{927A1389-2A5D-4886-AD82-F213767E673F}"/>
          </ac:picMkLst>
        </pc:picChg>
        <pc:picChg chg="add del">
          <ac:chgData name="Nathalie Leenders" userId="77546dea-0232-4d8f-8aae-261668bfe53d" providerId="ADAL" clId="{EA0C8B0A-0DDD-4863-B9BC-331CF9A81264}" dt="2024-11-17T14:58:20.051" v="1317"/>
          <ac:picMkLst>
            <pc:docMk/>
            <pc:sldMk cId="4273799242" sldId="2134805783"/>
            <ac:picMk id="19" creationId="{6AC2195B-895A-4535-8ECD-9F5B669C5CA5}"/>
          </ac:picMkLst>
        </pc:picChg>
        <pc:picChg chg="del">
          <ac:chgData name="Nathalie Leenders" userId="77546dea-0232-4d8f-8aae-261668bfe53d" providerId="ADAL" clId="{EA0C8B0A-0DDD-4863-B9BC-331CF9A81264}" dt="2024-11-11T17:01:15.343" v="1105"/>
          <ac:picMkLst>
            <pc:docMk/>
            <pc:sldMk cId="4273799242" sldId="2134805783"/>
            <ac:picMk id="22" creationId="{8C93B3BF-C1DB-A444-351B-2543CE8C80DF}"/>
          </ac:picMkLst>
        </pc:picChg>
        <pc:picChg chg="add del">
          <ac:chgData name="Nathalie Leenders" userId="77546dea-0232-4d8f-8aae-261668bfe53d" providerId="ADAL" clId="{EA0C8B0A-0DDD-4863-B9BC-331CF9A81264}" dt="2024-11-11T17:01:28.477" v="1110" actId="478"/>
          <ac:picMkLst>
            <pc:docMk/>
            <pc:sldMk cId="4273799242" sldId="2134805783"/>
            <ac:picMk id="23" creationId="{2EA9404F-7D89-E0F8-8257-F82348C221B6}"/>
          </ac:picMkLst>
        </pc:picChg>
        <pc:picChg chg="del">
          <ac:chgData name="Nathalie Leenders" userId="77546dea-0232-4d8f-8aae-261668bfe53d" providerId="ADAL" clId="{EA0C8B0A-0DDD-4863-B9BC-331CF9A81264}" dt="2024-11-11T17:01:15.343" v="1105"/>
          <ac:picMkLst>
            <pc:docMk/>
            <pc:sldMk cId="4273799242" sldId="2134805783"/>
            <ac:picMk id="26" creationId="{9B8723E3-FB96-4636-4C2D-73D2C0889CD6}"/>
          </ac:picMkLst>
        </pc:picChg>
        <pc:cxnChg chg="add del">
          <ac:chgData name="Nathalie Leenders" userId="77546dea-0232-4d8f-8aae-261668bfe53d" providerId="ADAL" clId="{EA0C8B0A-0DDD-4863-B9BC-331CF9A81264}" dt="2024-11-17T15:01:11.790" v="1344"/>
          <ac:cxnSpMkLst>
            <pc:docMk/>
            <pc:sldMk cId="4273799242" sldId="2134805783"/>
            <ac:cxnSpMk id="29" creationId="{8A832D40-B9E2-4CE7-9E0A-B35591EA2035}"/>
          </ac:cxnSpMkLst>
        </pc:cxnChg>
      </pc:sldChg>
      <pc:sldChg chg="delSp modSp add mod">
        <pc:chgData name="Nathalie Leenders" userId="77546dea-0232-4d8f-8aae-261668bfe53d" providerId="ADAL" clId="{EA0C8B0A-0DDD-4863-B9BC-331CF9A81264}" dt="2024-11-17T15:01:11.790" v="1344"/>
        <pc:sldMkLst>
          <pc:docMk/>
          <pc:sldMk cId="670282359" sldId="2134805784"/>
        </pc:sldMkLst>
        <pc:spChg chg="mod">
          <ac:chgData name="Nathalie Leenders" userId="77546dea-0232-4d8f-8aae-261668bfe53d" providerId="ADAL" clId="{EA0C8B0A-0DDD-4863-B9BC-331CF9A81264}" dt="2024-11-17T15:01:11.790" v="1344"/>
          <ac:spMkLst>
            <pc:docMk/>
            <pc:sldMk cId="670282359" sldId="2134805784"/>
            <ac:spMk id="3" creationId="{AD51F162-BA62-5B45-E615-80E526F31F4F}"/>
          </ac:spMkLst>
        </pc:spChg>
        <pc:spChg chg="del">
          <ac:chgData name="Nathalie Leenders" userId="77546dea-0232-4d8f-8aae-261668bfe53d" providerId="ADAL" clId="{EA0C8B0A-0DDD-4863-B9BC-331CF9A81264}" dt="2024-11-11T17:02:20.732" v="1137" actId="478"/>
          <ac:spMkLst>
            <pc:docMk/>
            <pc:sldMk cId="670282359" sldId="2134805784"/>
            <ac:spMk id="6" creationId="{85D5D067-2933-6D36-3C9A-EA009B9AF0F8}"/>
          </ac:spMkLst>
        </pc:spChg>
        <pc:spChg chg="del">
          <ac:chgData name="Nathalie Leenders" userId="77546dea-0232-4d8f-8aae-261668bfe53d" providerId="ADAL" clId="{EA0C8B0A-0DDD-4863-B9BC-331CF9A81264}" dt="2024-11-11T17:02:17.882" v="1135" actId="478"/>
          <ac:spMkLst>
            <pc:docMk/>
            <pc:sldMk cId="670282359" sldId="2134805784"/>
            <ac:spMk id="10" creationId="{650A6D4F-86A7-8E80-8F54-D6432400581B}"/>
          </ac:spMkLst>
        </pc:spChg>
        <pc:spChg chg="mod">
          <ac:chgData name="Nathalie Leenders" userId="77546dea-0232-4d8f-8aae-261668bfe53d" providerId="ADAL" clId="{EA0C8B0A-0DDD-4863-B9BC-331CF9A81264}" dt="2024-11-11T17:03:34.526" v="1243" actId="21"/>
          <ac:spMkLst>
            <pc:docMk/>
            <pc:sldMk cId="670282359" sldId="2134805784"/>
            <ac:spMk id="12" creationId="{A518772E-860F-AAEE-A678-B3A0571141E2}"/>
          </ac:spMkLst>
        </pc:spChg>
        <pc:spChg chg="del">
          <ac:chgData name="Nathalie Leenders" userId="77546dea-0232-4d8f-8aae-261668bfe53d" providerId="ADAL" clId="{EA0C8B0A-0DDD-4863-B9BC-331CF9A81264}" dt="2024-11-11T17:02:14.704" v="1134" actId="478"/>
          <ac:spMkLst>
            <pc:docMk/>
            <pc:sldMk cId="670282359" sldId="2134805784"/>
            <ac:spMk id="13" creationId="{649AC188-B89B-D033-D76E-9634B47FFA13}"/>
          </ac:spMkLst>
        </pc:spChg>
        <pc:spChg chg="del">
          <ac:chgData name="Nathalie Leenders" userId="77546dea-0232-4d8f-8aae-261668bfe53d" providerId="ADAL" clId="{EA0C8B0A-0DDD-4863-B9BC-331CF9A81264}" dt="2024-11-11T17:02:25.605" v="1139" actId="478"/>
          <ac:spMkLst>
            <pc:docMk/>
            <pc:sldMk cId="670282359" sldId="2134805784"/>
            <ac:spMk id="14" creationId="{76680B97-EEFF-3A90-3DC3-9F4E701DB7AC}"/>
          </ac:spMkLst>
        </pc:spChg>
        <pc:picChg chg="del">
          <ac:chgData name="Nathalie Leenders" userId="77546dea-0232-4d8f-8aae-261668bfe53d" providerId="ADAL" clId="{EA0C8B0A-0DDD-4863-B9BC-331CF9A81264}" dt="2024-11-11T17:02:18.520" v="1136" actId="478"/>
          <ac:picMkLst>
            <pc:docMk/>
            <pc:sldMk cId="670282359" sldId="2134805784"/>
            <ac:picMk id="4" creationId="{097D93BC-1692-D369-EE6B-7C02418D97D5}"/>
          </ac:picMkLst>
        </pc:picChg>
        <pc:picChg chg="del">
          <ac:chgData name="Nathalie Leenders" userId="77546dea-0232-4d8f-8aae-261668bfe53d" providerId="ADAL" clId="{EA0C8B0A-0DDD-4863-B9BC-331CF9A81264}" dt="2024-11-11T17:02:13.553" v="1133" actId="478"/>
          <ac:picMkLst>
            <pc:docMk/>
            <pc:sldMk cId="670282359" sldId="2134805784"/>
            <ac:picMk id="5" creationId="{703B7CEC-AC17-F847-DBB0-86C6604578A6}"/>
          </ac:picMkLst>
        </pc:picChg>
        <pc:picChg chg="del">
          <ac:chgData name="Nathalie Leenders" userId="77546dea-0232-4d8f-8aae-261668bfe53d" providerId="ADAL" clId="{EA0C8B0A-0DDD-4863-B9BC-331CF9A81264}" dt="2024-11-11T17:02:13.111" v="1132" actId="478"/>
          <ac:picMkLst>
            <pc:docMk/>
            <pc:sldMk cId="670282359" sldId="2134805784"/>
            <ac:picMk id="8" creationId="{3A59E3E8-C658-A4BD-7FBE-90C5DFB0364A}"/>
          </ac:picMkLst>
        </pc:picChg>
      </pc:sldChg>
      <pc:sldChg chg="addSp delSp modSp add mod">
        <pc:chgData name="Nathalie Leenders" userId="77546dea-0232-4d8f-8aae-261668bfe53d" providerId="ADAL" clId="{EA0C8B0A-0DDD-4863-B9BC-331CF9A81264}" dt="2024-11-17T15:01:11.790" v="1344"/>
        <pc:sldMkLst>
          <pc:docMk/>
          <pc:sldMk cId="573258508" sldId="2134805785"/>
        </pc:sldMkLst>
        <pc:spChg chg="mod">
          <ac:chgData name="Nathalie Leenders" userId="77546dea-0232-4d8f-8aae-261668bfe53d" providerId="ADAL" clId="{EA0C8B0A-0DDD-4863-B9BC-331CF9A81264}" dt="2024-11-17T15:01:11.790" v="1344"/>
          <ac:spMkLst>
            <pc:docMk/>
            <pc:sldMk cId="573258508" sldId="2134805785"/>
            <ac:spMk id="3" creationId="{32A596F7-C409-4173-FE50-20A46D49F24B}"/>
          </ac:spMkLst>
        </pc:spChg>
        <pc:spChg chg="add mod">
          <ac:chgData name="Nathalie Leenders" userId="77546dea-0232-4d8f-8aae-261668bfe53d" providerId="ADAL" clId="{EA0C8B0A-0DDD-4863-B9BC-331CF9A81264}" dt="2024-11-11T17:03:57.565" v="1253" actId="1076"/>
          <ac:spMkLst>
            <pc:docMk/>
            <pc:sldMk cId="573258508" sldId="2134805785"/>
            <ac:spMk id="4" creationId="{A0FBFD7C-9C35-A1EE-48C9-C9647F2C8C8F}"/>
          </ac:spMkLst>
        </pc:spChg>
        <pc:spChg chg="del">
          <ac:chgData name="Nathalie Leenders" userId="77546dea-0232-4d8f-8aae-261668bfe53d" providerId="ADAL" clId="{EA0C8B0A-0DDD-4863-B9BC-331CF9A81264}" dt="2024-11-11T17:03:42.806" v="1245" actId="478"/>
          <ac:spMkLst>
            <pc:docMk/>
            <pc:sldMk cId="573258508" sldId="2134805785"/>
            <ac:spMk id="12" creationId="{5C7D54D8-9235-9442-FB8D-08768F5D35AC}"/>
          </ac:spMkLst>
        </pc:spChg>
      </pc:sldChg>
      <pc:sldChg chg="modSp add mod">
        <pc:chgData name="Nathalie Leenders" userId="77546dea-0232-4d8f-8aae-261668bfe53d" providerId="ADAL" clId="{EA0C8B0A-0DDD-4863-B9BC-331CF9A81264}" dt="2024-11-18T13:22:04.832" v="1695" actId="1076"/>
        <pc:sldMkLst>
          <pc:docMk/>
          <pc:sldMk cId="658268551" sldId="2134805786"/>
        </pc:sldMkLst>
        <pc:spChg chg="mod">
          <ac:chgData name="Nathalie Leenders" userId="77546dea-0232-4d8f-8aae-261668bfe53d" providerId="ADAL" clId="{EA0C8B0A-0DDD-4863-B9BC-331CF9A81264}" dt="2024-11-17T14:59:59.499" v="1334"/>
          <ac:spMkLst>
            <pc:docMk/>
            <pc:sldMk cId="658268551" sldId="2134805786"/>
            <ac:spMk id="4" creationId="{B0881FA9-F3B0-4912-B0E1-352094195C30}"/>
          </ac:spMkLst>
        </pc:spChg>
        <pc:picChg chg="mod">
          <ac:chgData name="Nathalie Leenders" userId="77546dea-0232-4d8f-8aae-261668bfe53d" providerId="ADAL" clId="{EA0C8B0A-0DDD-4863-B9BC-331CF9A81264}" dt="2024-11-18T13:22:04.832" v="1695" actId="1076"/>
          <ac:picMkLst>
            <pc:docMk/>
            <pc:sldMk cId="658268551" sldId="2134805786"/>
            <ac:picMk id="8" creationId="{B53D1AAB-32B2-4F04-828F-AB1C758AF004}"/>
          </ac:picMkLst>
        </pc:picChg>
      </pc:sldChg>
      <pc:sldChg chg="addSp delSp modSp add mod">
        <pc:chgData name="Nathalie Leenders" userId="77546dea-0232-4d8f-8aae-261668bfe53d" providerId="ADAL" clId="{EA0C8B0A-0DDD-4863-B9BC-331CF9A81264}" dt="2024-11-17T15:17:21.478" v="1602" actId="26606"/>
        <pc:sldMkLst>
          <pc:docMk/>
          <pc:sldMk cId="3683952390" sldId="2134805787"/>
        </pc:sldMkLst>
        <pc:spChg chg="mod">
          <ac:chgData name="Nathalie Leenders" userId="77546dea-0232-4d8f-8aae-261668bfe53d" providerId="ADAL" clId="{EA0C8B0A-0DDD-4863-B9BC-331CF9A81264}" dt="2024-11-17T15:17:21.478" v="1602" actId="26606"/>
          <ac:spMkLst>
            <pc:docMk/>
            <pc:sldMk cId="3683952390" sldId="2134805787"/>
            <ac:spMk id="2" creationId="{8B6A2B88-CD2D-A149-58F9-2BF195BF4B73}"/>
          </ac:spMkLst>
        </pc:spChg>
        <pc:spChg chg="del mod ord">
          <ac:chgData name="Nathalie Leenders" userId="77546dea-0232-4d8f-8aae-261668bfe53d" providerId="ADAL" clId="{EA0C8B0A-0DDD-4863-B9BC-331CF9A81264}" dt="2024-11-17T15:17:17.420" v="1601" actId="478"/>
          <ac:spMkLst>
            <pc:docMk/>
            <pc:sldMk cId="3683952390" sldId="2134805787"/>
            <ac:spMk id="24" creationId="{0EDF95A1-60EF-EF82-9317-167FD7447A5D}"/>
          </ac:spMkLst>
        </pc:spChg>
        <pc:picChg chg="add mod">
          <ac:chgData name="Nathalie Leenders" userId="77546dea-0232-4d8f-8aae-261668bfe53d" providerId="ADAL" clId="{EA0C8B0A-0DDD-4863-B9BC-331CF9A81264}" dt="2024-11-17T15:17:21.478" v="1602" actId="26606"/>
          <ac:picMkLst>
            <pc:docMk/>
            <pc:sldMk cId="3683952390" sldId="2134805787"/>
            <ac:picMk id="3" creationId="{34EFB3CD-1F41-9316-7718-6711A712B03C}"/>
          </ac:picMkLst>
        </pc:picChg>
        <pc:picChg chg="del">
          <ac:chgData name="Nathalie Leenders" userId="77546dea-0232-4d8f-8aae-261668bfe53d" providerId="ADAL" clId="{EA0C8B0A-0DDD-4863-B9BC-331CF9A81264}" dt="2024-11-17T15:17:08.733" v="1598" actId="478"/>
          <ac:picMkLst>
            <pc:docMk/>
            <pc:sldMk cId="3683952390" sldId="2134805787"/>
            <ac:picMk id="7" creationId="{ABFE8BDC-2B2B-C4E4-963E-EAF46CEDA7FC}"/>
          </ac:picMkLst>
        </pc:picChg>
        <pc:picChg chg="del">
          <ac:chgData name="Nathalie Leenders" userId="77546dea-0232-4d8f-8aae-261668bfe53d" providerId="ADAL" clId="{EA0C8B0A-0DDD-4863-B9BC-331CF9A81264}" dt="2024-11-17T15:17:11.877" v="1600" actId="26606"/>
          <ac:picMkLst>
            <pc:docMk/>
            <pc:sldMk cId="3683952390" sldId="2134805787"/>
            <ac:picMk id="36" creationId="{4D71F22E-2279-C92A-85CE-74D1B69D991C}"/>
          </ac:picMkLst>
        </pc:picChg>
        <pc:picChg chg="add del">
          <ac:chgData name="Nathalie Leenders" userId="77546dea-0232-4d8f-8aae-261668bfe53d" providerId="ADAL" clId="{EA0C8B0A-0DDD-4863-B9BC-331CF9A81264}" dt="2024-11-17T15:17:21.478" v="1602" actId="26606"/>
          <ac:picMkLst>
            <pc:docMk/>
            <pc:sldMk cId="3683952390" sldId="2134805787"/>
            <ac:picMk id="41" creationId="{A53ED3FC-3BE8-4F1F-BEF1-74B1C721718A}"/>
          </ac:picMkLst>
        </pc:picChg>
        <pc:picChg chg="add">
          <ac:chgData name="Nathalie Leenders" userId="77546dea-0232-4d8f-8aae-261668bfe53d" providerId="ADAL" clId="{EA0C8B0A-0DDD-4863-B9BC-331CF9A81264}" dt="2024-11-17T15:17:21.478" v="1602" actId="26606"/>
          <ac:picMkLst>
            <pc:docMk/>
            <pc:sldMk cId="3683952390" sldId="2134805787"/>
            <ac:picMk id="46" creationId="{6AF6706C-CF07-43A1-BCC4-CBA5D33820DA}"/>
          </ac:picMkLst>
        </pc:picChg>
      </pc:sldChg>
      <pc:sldChg chg="addSp delSp modSp add mod">
        <pc:chgData name="Nathalie Leenders" userId="77546dea-0232-4d8f-8aae-261668bfe53d" providerId="ADAL" clId="{EA0C8B0A-0DDD-4863-B9BC-331CF9A81264}" dt="2024-11-17T15:19:13.299" v="1623" actId="1076"/>
        <pc:sldMkLst>
          <pc:docMk/>
          <pc:sldMk cId="1921418490" sldId="2134805788"/>
        </pc:sldMkLst>
        <pc:graphicFrameChg chg="del">
          <ac:chgData name="Nathalie Leenders" userId="77546dea-0232-4d8f-8aae-261668bfe53d" providerId="ADAL" clId="{EA0C8B0A-0DDD-4863-B9BC-331CF9A81264}" dt="2024-11-17T15:18:33.741" v="1613" actId="478"/>
          <ac:graphicFrameMkLst>
            <pc:docMk/>
            <pc:sldMk cId="1921418490" sldId="2134805788"/>
            <ac:graphicFrameMk id="3" creationId="{643B990F-0102-870E-16D5-2A9319A4BE11}"/>
          </ac:graphicFrameMkLst>
        </pc:graphicFrameChg>
        <pc:picChg chg="add mod">
          <ac:chgData name="Nathalie Leenders" userId="77546dea-0232-4d8f-8aae-261668bfe53d" providerId="ADAL" clId="{EA0C8B0A-0DDD-4863-B9BC-331CF9A81264}" dt="2024-11-17T15:18:51.397" v="1618" actId="1076"/>
          <ac:picMkLst>
            <pc:docMk/>
            <pc:sldMk cId="1921418490" sldId="2134805788"/>
            <ac:picMk id="4" creationId="{245B3D5C-B133-A533-6260-E83FE45BB155}"/>
          </ac:picMkLst>
        </pc:picChg>
        <pc:picChg chg="add mod modCrop">
          <ac:chgData name="Nathalie Leenders" userId="77546dea-0232-4d8f-8aae-261668bfe53d" providerId="ADAL" clId="{EA0C8B0A-0DDD-4863-B9BC-331CF9A81264}" dt="2024-11-17T15:19:13.299" v="1623" actId="1076"/>
          <ac:picMkLst>
            <pc:docMk/>
            <pc:sldMk cId="1921418490" sldId="2134805788"/>
            <ac:picMk id="6" creationId="{C8BD1EEA-8A07-6124-C895-2779602AEDC3}"/>
          </ac:picMkLst>
        </pc:picChg>
      </pc:sldChg>
    </pc:docChg>
  </pc:docChgLst>
</pc:chgInfo>
</file>

<file path=ppt/comments/modernComment_7F3E8CC6_B5AB062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1AD81F-70D7-4A84-B9AE-DF7B6EF63455}" authorId="{C60B3193-45B9-AA10-937B-8E9EF1DA597C}" status="resolved" created="2023-08-29T19:08:54.474" complete="100000">
    <pc:sldMkLst xmlns:pc="http://schemas.microsoft.com/office/powerpoint/2013/main/command">
      <pc:docMk/>
      <pc:sldMk cId="3047884333" sldId="2134805702"/>
    </pc:sldMkLst>
    <p188:txBody>
      <a:bodyPr/>
      <a:lstStyle/>
      <a:p>
        <a:r>
          <a:rPr lang="en-US"/>
          <a:t>What other connectors can you connect to? Ask Nathan about this</a:t>
        </a:r>
      </a:p>
    </p188:txBody>
  </p188:cm>
</p188:cmLst>
</file>

<file path=ppt/comments/modernComment_7F3E8CD7_69201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F21EC5-6E72-49EA-8B01-C11E878B9269}" authorId="{C60B3193-45B9-AA10-937B-8E9EF1DA597C}" status="resolved" created="2023-09-04T14:43:48.498" complete="100000">
    <pc:sldMkLst xmlns:pc="http://schemas.microsoft.com/office/powerpoint/2013/main/command">
      <pc:docMk/>
      <pc:sldMk cId="110231913" sldId="2134805719"/>
    </pc:sldMkLst>
    <p188:replyLst>
      <p188:reply id="{65642334-4351-47FE-932C-9E629E65EDA6}" authorId="{C60B3193-45B9-AA10-937B-8E9EF1DA597C}" created="2023-09-06T14:45:57.407">
        <p188:txBody>
          <a:bodyPr/>
          <a:lstStyle/>
          <a:p>
            <a:r>
              <a:rPr lang="en-US"/>
              <a:t>nope</a:t>
            </a:r>
          </a:p>
        </p188:txBody>
      </p188:reply>
    </p188:replyLst>
    <p188:txBody>
      <a:bodyPr/>
      <a:lstStyle/>
      <a:p>
        <a:r>
          <a:rPr lang="en-US"/>
          <a:t>Is this possible on a virtual table?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7" Type="http://schemas.openxmlformats.org/officeDocument/2006/relationships/image" Target="../media/image49.svg"/><Relationship Id="rId2" Type="http://schemas.openxmlformats.org/officeDocument/2006/relationships/image" Target="../media/image86.png"/><Relationship Id="rId1" Type="http://schemas.openxmlformats.org/officeDocument/2006/relationships/hyperlink" Target="https://learn.microsoft.com/en-us/power-query/connectors/common-data-service-legacy/?wt.mc_id=DX-MVP-5005318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10" Type="http://schemas.openxmlformats.org/officeDocument/2006/relationships/image" Target="../media/image101.svg"/><Relationship Id="rId4" Type="http://schemas.openxmlformats.org/officeDocument/2006/relationships/image" Target="../media/image95.svg"/><Relationship Id="rId9" Type="http://schemas.openxmlformats.org/officeDocument/2006/relationships/image" Target="../media/image10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hyperlink" Target="https://learn.microsoft.com/en-us/power-query/connectors/common-data-service-legacy/?wt.mc_id=DX-MVP-5005318" TargetMode="External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8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10" Type="http://schemas.openxmlformats.org/officeDocument/2006/relationships/image" Target="../media/image101.svg"/><Relationship Id="rId4" Type="http://schemas.openxmlformats.org/officeDocument/2006/relationships/image" Target="../media/image95.svg"/><Relationship Id="rId9" Type="http://schemas.openxmlformats.org/officeDocument/2006/relationships/image" Target="../media/image1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F27414-69B9-4DDB-9009-888EFD3DA11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303B14B-8A36-4736-952B-F08071B2FD8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Architecture</a:t>
          </a:r>
        </a:p>
      </dgm:t>
    </dgm:pt>
    <dgm:pt modelId="{3DB820B3-BEA9-4C63-B814-70FB677BD88D}" type="parTrans" cxnId="{576DFB99-E280-4145-96B6-99918F7AD8D2}">
      <dgm:prSet/>
      <dgm:spPr/>
      <dgm:t>
        <a:bodyPr/>
        <a:lstStyle/>
        <a:p>
          <a:endParaRPr lang="en-US"/>
        </a:p>
      </dgm:t>
    </dgm:pt>
    <dgm:pt modelId="{5CEDC85D-3474-4AF6-92FE-D784A9799B85}" type="sibTrans" cxnId="{576DFB99-E280-4145-96B6-99918F7AD8D2}">
      <dgm:prSet/>
      <dgm:spPr/>
      <dgm:t>
        <a:bodyPr/>
        <a:lstStyle/>
        <a:p>
          <a:endParaRPr lang="en-US"/>
        </a:p>
      </dgm:t>
    </dgm:pt>
    <dgm:pt modelId="{FF500033-92C1-4274-9ABF-48B3198EB8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Model driven apps </a:t>
          </a:r>
          <a:r>
            <a:rPr lang="en-US" dirty="0"/>
            <a:t>and </a:t>
          </a:r>
          <a:r>
            <a:rPr lang="en-US" b="1" dirty="0"/>
            <a:t>Power Pages </a:t>
          </a:r>
          <a:r>
            <a:rPr lang="en-US" u="sng" dirty="0"/>
            <a:t>can only use</a:t>
          </a:r>
          <a:r>
            <a:rPr lang="en-US" dirty="0"/>
            <a:t> Dataverse as a data source. </a:t>
          </a:r>
        </a:p>
      </dgm:t>
    </dgm:pt>
    <dgm:pt modelId="{122EDD11-0E35-4E96-8CA0-A66395988CC3}" type="parTrans" cxnId="{28E0BEB6-39A6-4DAF-A783-45BB4FC80CCA}">
      <dgm:prSet/>
      <dgm:spPr/>
      <dgm:t>
        <a:bodyPr/>
        <a:lstStyle/>
        <a:p>
          <a:endParaRPr lang="en-US"/>
        </a:p>
      </dgm:t>
    </dgm:pt>
    <dgm:pt modelId="{DF8284A6-A36F-4FCD-BC59-3F319122A327}" type="sibTrans" cxnId="{28E0BEB6-39A6-4DAF-A783-45BB4FC80CCA}">
      <dgm:prSet/>
      <dgm:spPr/>
      <dgm:t>
        <a:bodyPr/>
        <a:lstStyle/>
        <a:p>
          <a:endParaRPr lang="en-US"/>
        </a:p>
      </dgm:t>
    </dgm:pt>
    <dgm:pt modelId="{1328A111-BCBF-41BE-ACFD-88C6D2BA7F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Auditing</a:t>
          </a:r>
        </a:p>
      </dgm:t>
    </dgm:pt>
    <dgm:pt modelId="{4F6458FA-4449-4623-AF6C-1609469B9BB8}" type="parTrans" cxnId="{76BF2AD1-8D07-4A17-9876-6BE6904482E7}">
      <dgm:prSet/>
      <dgm:spPr/>
      <dgm:t>
        <a:bodyPr/>
        <a:lstStyle/>
        <a:p>
          <a:endParaRPr lang="en-US"/>
        </a:p>
      </dgm:t>
    </dgm:pt>
    <dgm:pt modelId="{1F0B42A9-E801-4F30-ADF6-ECF6B9F82455}" type="sibTrans" cxnId="{76BF2AD1-8D07-4A17-9876-6BE6904482E7}">
      <dgm:prSet/>
      <dgm:spPr/>
      <dgm:t>
        <a:bodyPr/>
        <a:lstStyle/>
        <a:p>
          <a:endParaRPr lang="en-US"/>
        </a:p>
      </dgm:t>
    </dgm:pt>
    <dgm:pt modelId="{9186A467-F021-4DF9-BB94-2999FD58B3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Auditing </a:t>
          </a:r>
          <a:r>
            <a:rPr lang="en-US" u="sng" dirty="0"/>
            <a:t>can only </a:t>
          </a:r>
          <a:r>
            <a:rPr lang="en-US" dirty="0"/>
            <a:t>take place on the source, </a:t>
          </a:r>
          <a:r>
            <a:rPr lang="en-US" b="1" dirty="0"/>
            <a:t>not</a:t>
          </a:r>
          <a:r>
            <a:rPr lang="en-US" dirty="0"/>
            <a:t> on the Virtual Table itself, does this fit the requirements?</a:t>
          </a:r>
        </a:p>
      </dgm:t>
    </dgm:pt>
    <dgm:pt modelId="{19B3F469-A805-453C-ADDF-B1BAD379F79A}" type="parTrans" cxnId="{E2F8E645-8DD5-48D5-A545-3255926A20B9}">
      <dgm:prSet/>
      <dgm:spPr/>
      <dgm:t>
        <a:bodyPr/>
        <a:lstStyle/>
        <a:p>
          <a:endParaRPr lang="en-US"/>
        </a:p>
      </dgm:t>
    </dgm:pt>
    <dgm:pt modelId="{9074DDFF-3A95-47D5-A105-F0606CF88EE0}" type="sibTrans" cxnId="{E2F8E645-8DD5-48D5-A545-3255926A20B9}">
      <dgm:prSet/>
      <dgm:spPr/>
      <dgm:t>
        <a:bodyPr/>
        <a:lstStyle/>
        <a:p>
          <a:endParaRPr lang="en-US"/>
        </a:p>
      </dgm:t>
    </dgm:pt>
    <dgm:pt modelId="{002DD538-6E77-4E4D-BB4E-79B0ADA7D1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 Migration</a:t>
          </a:r>
        </a:p>
      </dgm:t>
    </dgm:pt>
    <dgm:pt modelId="{7A9F2BEF-F70C-4479-B457-7404ED7A505A}" type="parTrans" cxnId="{9CEF320F-40E3-4F86-8D46-DE03DC5A0BF2}">
      <dgm:prSet/>
      <dgm:spPr/>
      <dgm:t>
        <a:bodyPr/>
        <a:lstStyle/>
        <a:p>
          <a:endParaRPr lang="en-US"/>
        </a:p>
      </dgm:t>
    </dgm:pt>
    <dgm:pt modelId="{068DABB8-95B8-4E45-A1CA-0F66497262F4}" type="sibTrans" cxnId="{9CEF320F-40E3-4F86-8D46-DE03DC5A0BF2}">
      <dgm:prSet/>
      <dgm:spPr/>
      <dgm:t>
        <a:bodyPr/>
        <a:lstStyle/>
        <a:p>
          <a:endParaRPr lang="en-US"/>
        </a:p>
      </dgm:t>
    </dgm:pt>
    <dgm:pt modelId="{F5F34081-8E9F-4570-9A72-9DF4137433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Does the client have budget and desire to move the data?</a:t>
          </a:r>
        </a:p>
      </dgm:t>
    </dgm:pt>
    <dgm:pt modelId="{83A40E8C-D26D-436F-A2C8-76F7E35F118D}" type="parTrans" cxnId="{39BC9C52-373B-44BE-9353-D7466595EA9B}">
      <dgm:prSet/>
      <dgm:spPr/>
      <dgm:t>
        <a:bodyPr/>
        <a:lstStyle/>
        <a:p>
          <a:endParaRPr lang="en-US"/>
        </a:p>
      </dgm:t>
    </dgm:pt>
    <dgm:pt modelId="{A4E60759-C693-41F3-8C41-B0CA3587E7C7}" type="sibTrans" cxnId="{39BC9C52-373B-44BE-9353-D7466595EA9B}">
      <dgm:prSet/>
      <dgm:spPr/>
      <dgm:t>
        <a:bodyPr/>
        <a:lstStyle/>
        <a:p>
          <a:endParaRPr lang="en-US"/>
        </a:p>
      </dgm:t>
    </dgm:pt>
    <dgm:pt modelId="{20FD458C-2224-4ED5-AE58-929399761B7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Functionality</a:t>
          </a:r>
        </a:p>
      </dgm:t>
    </dgm:pt>
    <dgm:pt modelId="{9C9DADF4-6C99-4506-B5C3-76CD03A01EE6}" type="parTrans" cxnId="{A20B91A1-A7E1-43D7-9418-773400B98088}">
      <dgm:prSet/>
      <dgm:spPr/>
      <dgm:t>
        <a:bodyPr/>
        <a:lstStyle/>
        <a:p>
          <a:endParaRPr lang="en-US"/>
        </a:p>
      </dgm:t>
    </dgm:pt>
    <dgm:pt modelId="{BF74EB59-CDF9-4D47-996C-8DD8C5B336A3}" type="sibTrans" cxnId="{A20B91A1-A7E1-43D7-9418-773400B98088}">
      <dgm:prSet/>
      <dgm:spPr/>
      <dgm:t>
        <a:bodyPr/>
        <a:lstStyle/>
        <a:p>
          <a:endParaRPr lang="en-US"/>
        </a:p>
      </dgm:t>
    </dgm:pt>
    <dgm:pt modelId="{BEAC6BCB-54EA-466B-9942-62472E6C44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Does the solution fit within the constraints of Virtual Tables? </a:t>
          </a:r>
        </a:p>
      </dgm:t>
    </dgm:pt>
    <dgm:pt modelId="{A27D5044-26DA-4767-8523-972691B20C5A}" type="parTrans" cxnId="{8EA08193-EBCB-4F71-AB8B-1B3914593505}">
      <dgm:prSet/>
      <dgm:spPr/>
      <dgm:t>
        <a:bodyPr/>
        <a:lstStyle/>
        <a:p>
          <a:endParaRPr lang="en-US"/>
        </a:p>
      </dgm:t>
    </dgm:pt>
    <dgm:pt modelId="{F70EFF18-22CD-42FC-A9BC-ACA5E8552B5B}" type="sibTrans" cxnId="{8EA08193-EBCB-4F71-AB8B-1B3914593505}">
      <dgm:prSet/>
      <dgm:spPr/>
      <dgm:t>
        <a:bodyPr/>
        <a:lstStyle/>
        <a:p>
          <a:endParaRPr lang="en-US"/>
        </a:p>
      </dgm:t>
    </dgm:pt>
    <dgm:pt modelId="{58D7C163-AACB-4492-9CF7-E7B28245CE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Is your source SQL and do you want dropdown menus? </a:t>
          </a:r>
        </a:p>
      </dgm:t>
    </dgm:pt>
    <dgm:pt modelId="{213A6C13-FDFD-4894-83D9-95102CE3904D}" type="parTrans" cxnId="{640F30BB-D9FF-40CE-8EDE-B3EBC21AC3FC}">
      <dgm:prSet/>
      <dgm:spPr/>
      <dgm:t>
        <a:bodyPr/>
        <a:lstStyle/>
        <a:p>
          <a:endParaRPr lang="en-US"/>
        </a:p>
      </dgm:t>
    </dgm:pt>
    <dgm:pt modelId="{02DE889C-3349-4401-903D-A0010C8BECCF}" type="sibTrans" cxnId="{640F30BB-D9FF-40CE-8EDE-B3EBC21AC3FC}">
      <dgm:prSet/>
      <dgm:spPr/>
      <dgm:t>
        <a:bodyPr/>
        <a:lstStyle/>
        <a:p>
          <a:endParaRPr lang="en-US"/>
        </a:p>
      </dgm:t>
    </dgm:pt>
    <dgm:pt modelId="{80395FC8-2B2A-435C-AC22-2CD18A8FC8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can </a:t>
          </a:r>
          <a:r>
            <a:rPr lang="en-US" b="1" dirty="0"/>
            <a:t>reuse</a:t>
          </a:r>
          <a:r>
            <a:rPr lang="en-US" dirty="0"/>
            <a:t> data. </a:t>
          </a:r>
        </a:p>
      </dgm:t>
    </dgm:pt>
    <dgm:pt modelId="{0C6C3CE1-A5DA-424E-977F-CE81E7CDFB02}" type="parTrans" cxnId="{1300BA3F-F1B0-4F7F-A613-5024FCEC218E}">
      <dgm:prSet/>
      <dgm:spPr/>
      <dgm:t>
        <a:bodyPr/>
        <a:lstStyle/>
        <a:p>
          <a:endParaRPr lang="en-US"/>
        </a:p>
      </dgm:t>
    </dgm:pt>
    <dgm:pt modelId="{0CD01D5F-1775-4391-B850-2313D89B44C8}" type="sibTrans" cxnId="{1300BA3F-F1B0-4F7F-A613-5024FCEC218E}">
      <dgm:prSet/>
      <dgm:spPr/>
      <dgm:t>
        <a:bodyPr/>
        <a:lstStyle/>
        <a:p>
          <a:endParaRPr lang="en-US"/>
        </a:p>
      </dgm:t>
    </dgm:pt>
    <dgm:pt modelId="{D5D6E15B-03C3-4071-ABD3-0C633F6D59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Prevent high costs. </a:t>
          </a:r>
        </a:p>
      </dgm:t>
    </dgm:pt>
    <dgm:pt modelId="{B291F378-36FA-42CA-BE12-D01C9A68CF21}" type="parTrans" cxnId="{8FE94B35-114B-40CE-AF56-401F3A542BE0}">
      <dgm:prSet/>
      <dgm:spPr/>
      <dgm:t>
        <a:bodyPr/>
        <a:lstStyle/>
        <a:p>
          <a:endParaRPr lang="en-US"/>
        </a:p>
      </dgm:t>
    </dgm:pt>
    <dgm:pt modelId="{8F97C239-8123-4E70-B2DF-24B9CA75B431}" type="sibTrans" cxnId="{8FE94B35-114B-40CE-AF56-401F3A542BE0}">
      <dgm:prSet/>
      <dgm:spPr/>
      <dgm:t>
        <a:bodyPr/>
        <a:lstStyle/>
        <a:p>
          <a:endParaRPr lang="en-US"/>
        </a:p>
      </dgm:t>
    </dgm:pt>
    <dgm:pt modelId="{CF6C49B0-A6DD-4396-B95F-769A16233D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Premium license needed</a:t>
          </a:r>
          <a:r>
            <a:rPr lang="en-US" dirty="0"/>
            <a:t>.</a:t>
          </a:r>
        </a:p>
      </dgm:t>
    </dgm:pt>
    <dgm:pt modelId="{55CB4ACA-28A5-4650-9661-90B2561CBF04}" type="parTrans" cxnId="{00737264-90E2-400D-B203-8238FBD8FCD6}">
      <dgm:prSet/>
      <dgm:spPr/>
      <dgm:t>
        <a:bodyPr/>
        <a:lstStyle/>
        <a:p>
          <a:endParaRPr lang="en-US"/>
        </a:p>
      </dgm:t>
    </dgm:pt>
    <dgm:pt modelId="{93A7E0D2-9715-4BFC-9217-987F9FA5EE6F}" type="sibTrans" cxnId="{00737264-90E2-400D-B203-8238FBD8FCD6}">
      <dgm:prSet/>
      <dgm:spPr/>
      <dgm:t>
        <a:bodyPr/>
        <a:lstStyle/>
        <a:p>
          <a:endParaRPr lang="en-US"/>
        </a:p>
      </dgm:t>
    </dgm:pt>
    <dgm:pt modelId="{7857A71F-5D5E-4A9C-8581-51F35B1245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 we add new components to the apps that are compatible?</a:t>
          </a:r>
        </a:p>
      </dgm:t>
    </dgm:pt>
    <dgm:pt modelId="{C96B620C-34A4-4B1C-B535-37423F287650}" type="parTrans" cxnId="{5145F64F-8B1C-40E6-93BE-B239F68E0817}">
      <dgm:prSet/>
      <dgm:spPr/>
      <dgm:t>
        <a:bodyPr/>
        <a:lstStyle/>
        <a:p>
          <a:endParaRPr lang="en-US"/>
        </a:p>
      </dgm:t>
    </dgm:pt>
    <dgm:pt modelId="{492D8224-34C8-4461-9167-5C9112270A89}" type="sibTrans" cxnId="{5145F64F-8B1C-40E6-93BE-B239F68E0817}">
      <dgm:prSet/>
      <dgm:spPr/>
      <dgm:t>
        <a:bodyPr/>
        <a:lstStyle/>
        <a:p>
          <a:endParaRPr lang="en-US"/>
        </a:p>
      </dgm:t>
    </dgm:pt>
    <dgm:pt modelId="{CE3CC2BD-80A9-4E97-ADF6-493F012AB24B}" type="pres">
      <dgm:prSet presAssocID="{58F27414-69B9-4DDB-9009-888EFD3DA113}" presName="root" presStyleCnt="0">
        <dgm:presLayoutVars>
          <dgm:dir/>
          <dgm:resizeHandles val="exact"/>
        </dgm:presLayoutVars>
      </dgm:prSet>
      <dgm:spPr/>
    </dgm:pt>
    <dgm:pt modelId="{6A975AD7-1324-40F4-A060-5EC8A2C89737}" type="pres">
      <dgm:prSet presAssocID="{B303B14B-8A36-4736-952B-F08071B2FD8D}" presName="compNode" presStyleCnt="0"/>
      <dgm:spPr/>
    </dgm:pt>
    <dgm:pt modelId="{13B1AC3E-DAC7-4932-812F-03885CDCD3DB}" type="pres">
      <dgm:prSet presAssocID="{B303B14B-8A36-4736-952B-F08071B2FD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321362E-D35F-4F41-8852-057A7CCD3772}" type="pres">
      <dgm:prSet presAssocID="{B303B14B-8A36-4736-952B-F08071B2FD8D}" presName="iconSpace" presStyleCnt="0"/>
      <dgm:spPr/>
    </dgm:pt>
    <dgm:pt modelId="{D821EEA1-1C03-4755-AEBF-56D81D42FDAD}" type="pres">
      <dgm:prSet presAssocID="{B303B14B-8A36-4736-952B-F08071B2FD8D}" presName="parTx" presStyleLbl="revTx" presStyleIdx="0" presStyleCnt="8">
        <dgm:presLayoutVars>
          <dgm:chMax val="0"/>
          <dgm:chPref val="0"/>
        </dgm:presLayoutVars>
      </dgm:prSet>
      <dgm:spPr/>
    </dgm:pt>
    <dgm:pt modelId="{766BA881-4EDC-405E-97D3-703870F1B724}" type="pres">
      <dgm:prSet presAssocID="{B303B14B-8A36-4736-952B-F08071B2FD8D}" presName="txSpace" presStyleCnt="0"/>
      <dgm:spPr/>
    </dgm:pt>
    <dgm:pt modelId="{F059800A-8E58-498E-8166-96EA267C3FC6}" type="pres">
      <dgm:prSet presAssocID="{B303B14B-8A36-4736-952B-F08071B2FD8D}" presName="desTx" presStyleLbl="revTx" presStyleIdx="1" presStyleCnt="8">
        <dgm:presLayoutVars/>
      </dgm:prSet>
      <dgm:spPr/>
    </dgm:pt>
    <dgm:pt modelId="{B663158B-DB3F-479E-AA1B-BFA5E7EEC898}" type="pres">
      <dgm:prSet presAssocID="{5CEDC85D-3474-4AF6-92FE-D784A9799B85}" presName="sibTrans" presStyleCnt="0"/>
      <dgm:spPr/>
    </dgm:pt>
    <dgm:pt modelId="{D9C6A381-C967-4D06-B75C-AF7A9119DB33}" type="pres">
      <dgm:prSet presAssocID="{1328A111-BCBF-41BE-ACFD-88C6D2BA7F97}" presName="compNode" presStyleCnt="0"/>
      <dgm:spPr/>
    </dgm:pt>
    <dgm:pt modelId="{E88AECB6-37CA-4DFE-8834-9598C0058648}" type="pres">
      <dgm:prSet presAssocID="{1328A111-BCBF-41BE-ACFD-88C6D2BA7F9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09600D2-FF35-4790-B86F-E825C863C75F}" type="pres">
      <dgm:prSet presAssocID="{1328A111-BCBF-41BE-ACFD-88C6D2BA7F97}" presName="iconSpace" presStyleCnt="0"/>
      <dgm:spPr/>
    </dgm:pt>
    <dgm:pt modelId="{16D829A7-BB1B-486F-A7F8-4234BB56C582}" type="pres">
      <dgm:prSet presAssocID="{1328A111-BCBF-41BE-ACFD-88C6D2BA7F97}" presName="parTx" presStyleLbl="revTx" presStyleIdx="2" presStyleCnt="8">
        <dgm:presLayoutVars>
          <dgm:chMax val="0"/>
          <dgm:chPref val="0"/>
        </dgm:presLayoutVars>
      </dgm:prSet>
      <dgm:spPr/>
    </dgm:pt>
    <dgm:pt modelId="{DE24D425-E981-4FFE-8167-720BD70DEDAF}" type="pres">
      <dgm:prSet presAssocID="{1328A111-BCBF-41BE-ACFD-88C6D2BA7F97}" presName="txSpace" presStyleCnt="0"/>
      <dgm:spPr/>
    </dgm:pt>
    <dgm:pt modelId="{99D18AA9-4FA5-4595-9F57-F13F6522C850}" type="pres">
      <dgm:prSet presAssocID="{1328A111-BCBF-41BE-ACFD-88C6D2BA7F97}" presName="desTx" presStyleLbl="revTx" presStyleIdx="3" presStyleCnt="8">
        <dgm:presLayoutVars/>
      </dgm:prSet>
      <dgm:spPr/>
    </dgm:pt>
    <dgm:pt modelId="{07E3C36E-D37C-4A2B-9B31-75F815CBF4AC}" type="pres">
      <dgm:prSet presAssocID="{1F0B42A9-E801-4F30-ADF6-ECF6B9F82455}" presName="sibTrans" presStyleCnt="0"/>
      <dgm:spPr/>
    </dgm:pt>
    <dgm:pt modelId="{2E100BCF-9101-47D1-BB7E-7FE2227CC210}" type="pres">
      <dgm:prSet presAssocID="{002DD538-6E77-4E4D-BB4E-79B0ADA7D1B4}" presName="compNode" presStyleCnt="0"/>
      <dgm:spPr/>
    </dgm:pt>
    <dgm:pt modelId="{D1A06187-2E25-4E46-8EA8-B25EC09A8534}" type="pres">
      <dgm:prSet presAssocID="{002DD538-6E77-4E4D-BB4E-79B0ADA7D1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0648C97C-23FB-4F21-8D20-894428FC8E0F}" type="pres">
      <dgm:prSet presAssocID="{002DD538-6E77-4E4D-BB4E-79B0ADA7D1B4}" presName="iconSpace" presStyleCnt="0"/>
      <dgm:spPr/>
    </dgm:pt>
    <dgm:pt modelId="{1F91A9CC-D51A-41D0-8453-98E01D6F7B47}" type="pres">
      <dgm:prSet presAssocID="{002DD538-6E77-4E4D-BB4E-79B0ADA7D1B4}" presName="parTx" presStyleLbl="revTx" presStyleIdx="4" presStyleCnt="8">
        <dgm:presLayoutVars>
          <dgm:chMax val="0"/>
          <dgm:chPref val="0"/>
        </dgm:presLayoutVars>
      </dgm:prSet>
      <dgm:spPr/>
    </dgm:pt>
    <dgm:pt modelId="{6F0C8502-6A74-43DF-9473-6B3731E4941A}" type="pres">
      <dgm:prSet presAssocID="{002DD538-6E77-4E4D-BB4E-79B0ADA7D1B4}" presName="txSpace" presStyleCnt="0"/>
      <dgm:spPr/>
    </dgm:pt>
    <dgm:pt modelId="{93D93B20-20EB-40DC-B4B8-7989356B3D50}" type="pres">
      <dgm:prSet presAssocID="{002DD538-6E77-4E4D-BB4E-79B0ADA7D1B4}" presName="desTx" presStyleLbl="revTx" presStyleIdx="5" presStyleCnt="8">
        <dgm:presLayoutVars/>
      </dgm:prSet>
      <dgm:spPr/>
    </dgm:pt>
    <dgm:pt modelId="{5AADAF7D-1725-4966-BD4D-B53CC210C0D3}" type="pres">
      <dgm:prSet presAssocID="{068DABB8-95B8-4E45-A1CA-0F66497262F4}" presName="sibTrans" presStyleCnt="0"/>
      <dgm:spPr/>
    </dgm:pt>
    <dgm:pt modelId="{301BF018-64A1-4393-8202-8F663881A87A}" type="pres">
      <dgm:prSet presAssocID="{20FD458C-2224-4ED5-AE58-929399761B7E}" presName="compNode" presStyleCnt="0"/>
      <dgm:spPr/>
    </dgm:pt>
    <dgm:pt modelId="{F62DDF3C-85A7-40BD-BF75-1CB7EFC2B5DD}" type="pres">
      <dgm:prSet presAssocID="{20FD458C-2224-4ED5-AE58-929399761B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4851657-50D4-40E8-8246-09BB03B2D6A9}" type="pres">
      <dgm:prSet presAssocID="{20FD458C-2224-4ED5-AE58-929399761B7E}" presName="iconSpace" presStyleCnt="0"/>
      <dgm:spPr/>
    </dgm:pt>
    <dgm:pt modelId="{5C6C8A57-019E-49D0-A653-4BC1B1CCD2A5}" type="pres">
      <dgm:prSet presAssocID="{20FD458C-2224-4ED5-AE58-929399761B7E}" presName="parTx" presStyleLbl="revTx" presStyleIdx="6" presStyleCnt="8">
        <dgm:presLayoutVars>
          <dgm:chMax val="0"/>
          <dgm:chPref val="0"/>
        </dgm:presLayoutVars>
      </dgm:prSet>
      <dgm:spPr/>
    </dgm:pt>
    <dgm:pt modelId="{CACEA3D9-18C1-4B20-8E7E-900850081DFE}" type="pres">
      <dgm:prSet presAssocID="{20FD458C-2224-4ED5-AE58-929399761B7E}" presName="txSpace" presStyleCnt="0"/>
      <dgm:spPr/>
    </dgm:pt>
    <dgm:pt modelId="{D305BCEF-ADBA-4471-9FDD-EDAAC0F27AD6}" type="pres">
      <dgm:prSet presAssocID="{20FD458C-2224-4ED5-AE58-929399761B7E}" presName="desTx" presStyleLbl="revTx" presStyleIdx="7" presStyleCnt="8">
        <dgm:presLayoutVars/>
      </dgm:prSet>
      <dgm:spPr/>
    </dgm:pt>
  </dgm:ptLst>
  <dgm:cxnLst>
    <dgm:cxn modelId="{D98F210B-99FF-494A-8AD1-208A92763483}" type="presOf" srcId="{58D7C163-AACB-4492-9CF7-E7B28245CE2F}" destId="{D305BCEF-ADBA-4471-9FDD-EDAAC0F27AD6}" srcOrd="0" destOrd="1" presId="urn:microsoft.com/office/officeart/2018/2/layout/IconLabelDescriptionList"/>
    <dgm:cxn modelId="{96C65D0D-EF74-43F9-A2F9-C61BD3E54382}" type="presOf" srcId="{9186A467-F021-4DF9-BB94-2999FD58B355}" destId="{99D18AA9-4FA5-4595-9F57-F13F6522C850}" srcOrd="0" destOrd="0" presId="urn:microsoft.com/office/officeart/2018/2/layout/IconLabelDescriptionList"/>
    <dgm:cxn modelId="{9CEF320F-40E3-4F86-8D46-DE03DC5A0BF2}" srcId="{58F27414-69B9-4DDB-9009-888EFD3DA113}" destId="{002DD538-6E77-4E4D-BB4E-79B0ADA7D1B4}" srcOrd="2" destOrd="0" parTransId="{7A9F2BEF-F70C-4479-B457-7404ED7A505A}" sibTransId="{068DABB8-95B8-4E45-A1CA-0F66497262F4}"/>
    <dgm:cxn modelId="{A1E7E02D-E9A2-4C0A-B528-0A5C0531FAAC}" type="presOf" srcId="{20FD458C-2224-4ED5-AE58-929399761B7E}" destId="{5C6C8A57-019E-49D0-A653-4BC1B1CCD2A5}" srcOrd="0" destOrd="0" presId="urn:microsoft.com/office/officeart/2018/2/layout/IconLabelDescriptionList"/>
    <dgm:cxn modelId="{8FE94B35-114B-40CE-AF56-401F3A542BE0}" srcId="{002DD538-6E77-4E4D-BB4E-79B0ADA7D1B4}" destId="{D5D6E15B-03C3-4071-ABD3-0C633F6D5986}" srcOrd="2" destOrd="0" parTransId="{B291F378-36FA-42CA-BE12-D01C9A68CF21}" sibTransId="{8F97C239-8123-4E70-B2DF-24B9CA75B431}"/>
    <dgm:cxn modelId="{1300BA3F-F1B0-4F7F-A613-5024FCEC218E}" srcId="{002DD538-6E77-4E4D-BB4E-79B0ADA7D1B4}" destId="{80395FC8-2B2A-435C-AC22-2CD18A8FC883}" srcOrd="1" destOrd="0" parTransId="{0C6C3CE1-A5DA-424E-977F-CE81E7CDFB02}" sibTransId="{0CD01D5F-1775-4391-B850-2313D89B44C8}"/>
    <dgm:cxn modelId="{00737264-90E2-400D-B203-8238FBD8FCD6}" srcId="{002DD538-6E77-4E4D-BB4E-79B0ADA7D1B4}" destId="{CF6C49B0-A6DD-4396-B95F-769A16233D5C}" srcOrd="3" destOrd="0" parTransId="{55CB4ACA-28A5-4650-9661-90B2561CBF04}" sibTransId="{93A7E0D2-9715-4BFC-9217-987F9FA5EE6F}"/>
    <dgm:cxn modelId="{E2F8E645-8DD5-48D5-A545-3255926A20B9}" srcId="{1328A111-BCBF-41BE-ACFD-88C6D2BA7F97}" destId="{9186A467-F021-4DF9-BB94-2999FD58B355}" srcOrd="0" destOrd="0" parTransId="{19B3F469-A805-453C-ADDF-B1BAD379F79A}" sibTransId="{9074DDFF-3A95-47D5-A105-F0606CF88EE0}"/>
    <dgm:cxn modelId="{5145F64F-8B1C-40E6-93BE-B239F68E0817}" srcId="{B303B14B-8A36-4736-952B-F08071B2FD8D}" destId="{7857A71F-5D5E-4A9C-8581-51F35B124553}" srcOrd="1" destOrd="0" parTransId="{C96B620C-34A4-4B1C-B535-37423F287650}" sibTransId="{492D8224-34C8-4461-9167-5C9112270A89}"/>
    <dgm:cxn modelId="{39BC9C52-373B-44BE-9353-D7466595EA9B}" srcId="{002DD538-6E77-4E4D-BB4E-79B0ADA7D1B4}" destId="{F5F34081-8E9F-4570-9A72-9DF41374338A}" srcOrd="0" destOrd="0" parTransId="{83A40E8C-D26D-436F-A2C8-76F7E35F118D}" sibTransId="{A4E60759-C693-41F3-8C41-B0CA3587E7C7}"/>
    <dgm:cxn modelId="{143FC653-6895-4AF9-A5AB-4D27AF5C638C}" type="presOf" srcId="{FF500033-92C1-4274-9ABF-48B3198EB8E9}" destId="{F059800A-8E58-498E-8166-96EA267C3FC6}" srcOrd="0" destOrd="0" presId="urn:microsoft.com/office/officeart/2018/2/layout/IconLabelDescriptionList"/>
    <dgm:cxn modelId="{5C12A687-B388-4AB6-9044-EC720394D1D8}" type="presOf" srcId="{58F27414-69B9-4DDB-9009-888EFD3DA113}" destId="{CE3CC2BD-80A9-4E97-ADF6-493F012AB24B}" srcOrd="0" destOrd="0" presId="urn:microsoft.com/office/officeart/2018/2/layout/IconLabelDescriptionList"/>
    <dgm:cxn modelId="{A84E548E-1D59-4141-993A-39435A5D554C}" type="presOf" srcId="{7857A71F-5D5E-4A9C-8581-51F35B124553}" destId="{F059800A-8E58-498E-8166-96EA267C3FC6}" srcOrd="0" destOrd="1" presId="urn:microsoft.com/office/officeart/2018/2/layout/IconLabelDescriptionList"/>
    <dgm:cxn modelId="{8EA08193-EBCB-4F71-AB8B-1B3914593505}" srcId="{20FD458C-2224-4ED5-AE58-929399761B7E}" destId="{BEAC6BCB-54EA-466B-9942-62472E6C44CA}" srcOrd="0" destOrd="0" parTransId="{A27D5044-26DA-4767-8523-972691B20C5A}" sibTransId="{F70EFF18-22CD-42FC-A9BC-ACA5E8552B5B}"/>
    <dgm:cxn modelId="{C05ED093-6AF7-4AE7-ACB4-7FFE6012B66C}" type="presOf" srcId="{B303B14B-8A36-4736-952B-F08071B2FD8D}" destId="{D821EEA1-1C03-4755-AEBF-56D81D42FDAD}" srcOrd="0" destOrd="0" presId="urn:microsoft.com/office/officeart/2018/2/layout/IconLabelDescriptionList"/>
    <dgm:cxn modelId="{576DFB99-E280-4145-96B6-99918F7AD8D2}" srcId="{58F27414-69B9-4DDB-9009-888EFD3DA113}" destId="{B303B14B-8A36-4736-952B-F08071B2FD8D}" srcOrd="0" destOrd="0" parTransId="{3DB820B3-BEA9-4C63-B814-70FB677BD88D}" sibTransId="{5CEDC85D-3474-4AF6-92FE-D784A9799B85}"/>
    <dgm:cxn modelId="{A20B91A1-A7E1-43D7-9418-773400B98088}" srcId="{58F27414-69B9-4DDB-9009-888EFD3DA113}" destId="{20FD458C-2224-4ED5-AE58-929399761B7E}" srcOrd="3" destOrd="0" parTransId="{9C9DADF4-6C99-4506-B5C3-76CD03A01EE6}" sibTransId="{BF74EB59-CDF9-4D47-996C-8DD8C5B336A3}"/>
    <dgm:cxn modelId="{28E0BEB6-39A6-4DAF-A783-45BB4FC80CCA}" srcId="{B303B14B-8A36-4736-952B-F08071B2FD8D}" destId="{FF500033-92C1-4274-9ABF-48B3198EB8E9}" srcOrd="0" destOrd="0" parTransId="{122EDD11-0E35-4E96-8CA0-A66395988CC3}" sibTransId="{DF8284A6-A36F-4FCD-BC59-3F319122A327}"/>
    <dgm:cxn modelId="{640F30BB-D9FF-40CE-8EDE-B3EBC21AC3FC}" srcId="{20FD458C-2224-4ED5-AE58-929399761B7E}" destId="{58D7C163-AACB-4492-9CF7-E7B28245CE2F}" srcOrd="1" destOrd="0" parTransId="{213A6C13-FDFD-4894-83D9-95102CE3904D}" sibTransId="{02DE889C-3349-4401-903D-A0010C8BECCF}"/>
    <dgm:cxn modelId="{53629ACF-A7BE-4325-B9DA-860B38A45AB8}" type="presOf" srcId="{D5D6E15B-03C3-4071-ABD3-0C633F6D5986}" destId="{93D93B20-20EB-40DC-B4B8-7989356B3D50}" srcOrd="0" destOrd="2" presId="urn:microsoft.com/office/officeart/2018/2/layout/IconLabelDescriptionList"/>
    <dgm:cxn modelId="{76BF2AD1-8D07-4A17-9876-6BE6904482E7}" srcId="{58F27414-69B9-4DDB-9009-888EFD3DA113}" destId="{1328A111-BCBF-41BE-ACFD-88C6D2BA7F97}" srcOrd="1" destOrd="0" parTransId="{4F6458FA-4449-4623-AF6C-1609469B9BB8}" sibTransId="{1F0B42A9-E801-4F30-ADF6-ECF6B9F82455}"/>
    <dgm:cxn modelId="{C233D8D5-1D52-4CE8-AE0C-61BB75AB73F4}" type="presOf" srcId="{BEAC6BCB-54EA-466B-9942-62472E6C44CA}" destId="{D305BCEF-ADBA-4471-9FDD-EDAAC0F27AD6}" srcOrd="0" destOrd="0" presId="urn:microsoft.com/office/officeart/2018/2/layout/IconLabelDescriptionList"/>
    <dgm:cxn modelId="{B80257D9-CB6B-46E2-991F-9387D55AFB7B}" type="presOf" srcId="{1328A111-BCBF-41BE-ACFD-88C6D2BA7F97}" destId="{16D829A7-BB1B-486F-A7F8-4234BB56C582}" srcOrd="0" destOrd="0" presId="urn:microsoft.com/office/officeart/2018/2/layout/IconLabelDescriptionList"/>
    <dgm:cxn modelId="{BD4C42DF-86DE-4944-9E9A-4949CA06D64E}" type="presOf" srcId="{80395FC8-2B2A-435C-AC22-2CD18A8FC883}" destId="{93D93B20-20EB-40DC-B4B8-7989356B3D50}" srcOrd="0" destOrd="1" presId="urn:microsoft.com/office/officeart/2018/2/layout/IconLabelDescriptionList"/>
    <dgm:cxn modelId="{87009FF3-6433-4EFD-9D81-5647770A429A}" type="presOf" srcId="{002DD538-6E77-4E4D-BB4E-79B0ADA7D1B4}" destId="{1F91A9CC-D51A-41D0-8453-98E01D6F7B47}" srcOrd="0" destOrd="0" presId="urn:microsoft.com/office/officeart/2018/2/layout/IconLabelDescriptionList"/>
    <dgm:cxn modelId="{2E27D8F4-9319-4015-84B3-EFE36A0F35C7}" type="presOf" srcId="{F5F34081-8E9F-4570-9A72-9DF41374338A}" destId="{93D93B20-20EB-40DC-B4B8-7989356B3D50}" srcOrd="0" destOrd="0" presId="urn:microsoft.com/office/officeart/2018/2/layout/IconLabelDescriptionList"/>
    <dgm:cxn modelId="{454277FC-1F8B-4844-9E5D-13DC46FA1327}" type="presOf" srcId="{CF6C49B0-A6DD-4396-B95F-769A16233D5C}" destId="{93D93B20-20EB-40DC-B4B8-7989356B3D50}" srcOrd="0" destOrd="3" presId="urn:microsoft.com/office/officeart/2018/2/layout/IconLabelDescriptionList"/>
    <dgm:cxn modelId="{FFADDE21-2B04-4577-84A6-8554C3948FD7}" type="presParOf" srcId="{CE3CC2BD-80A9-4E97-ADF6-493F012AB24B}" destId="{6A975AD7-1324-40F4-A060-5EC8A2C89737}" srcOrd="0" destOrd="0" presId="urn:microsoft.com/office/officeart/2018/2/layout/IconLabelDescriptionList"/>
    <dgm:cxn modelId="{D194FFD6-FC48-4AFB-9BA8-0D726E24C06C}" type="presParOf" srcId="{6A975AD7-1324-40F4-A060-5EC8A2C89737}" destId="{13B1AC3E-DAC7-4932-812F-03885CDCD3DB}" srcOrd="0" destOrd="0" presId="urn:microsoft.com/office/officeart/2018/2/layout/IconLabelDescriptionList"/>
    <dgm:cxn modelId="{F4A72FF8-C4DB-4DB4-AAA4-8EF6378BD3F6}" type="presParOf" srcId="{6A975AD7-1324-40F4-A060-5EC8A2C89737}" destId="{D321362E-D35F-4F41-8852-057A7CCD3772}" srcOrd="1" destOrd="0" presId="urn:microsoft.com/office/officeart/2018/2/layout/IconLabelDescriptionList"/>
    <dgm:cxn modelId="{E3466F4A-85E7-4EB3-8E85-F25C3A852915}" type="presParOf" srcId="{6A975AD7-1324-40F4-A060-5EC8A2C89737}" destId="{D821EEA1-1C03-4755-AEBF-56D81D42FDAD}" srcOrd="2" destOrd="0" presId="urn:microsoft.com/office/officeart/2018/2/layout/IconLabelDescriptionList"/>
    <dgm:cxn modelId="{4378C88A-45D6-4C3F-8169-C5ECB7E217A2}" type="presParOf" srcId="{6A975AD7-1324-40F4-A060-5EC8A2C89737}" destId="{766BA881-4EDC-405E-97D3-703870F1B724}" srcOrd="3" destOrd="0" presId="urn:microsoft.com/office/officeart/2018/2/layout/IconLabelDescriptionList"/>
    <dgm:cxn modelId="{2A8A927C-1FDF-47D3-B68A-8A195AB5B562}" type="presParOf" srcId="{6A975AD7-1324-40F4-A060-5EC8A2C89737}" destId="{F059800A-8E58-498E-8166-96EA267C3FC6}" srcOrd="4" destOrd="0" presId="urn:microsoft.com/office/officeart/2018/2/layout/IconLabelDescriptionList"/>
    <dgm:cxn modelId="{E6500585-5EAF-4596-B745-89AFD9267B71}" type="presParOf" srcId="{CE3CC2BD-80A9-4E97-ADF6-493F012AB24B}" destId="{B663158B-DB3F-479E-AA1B-BFA5E7EEC898}" srcOrd="1" destOrd="0" presId="urn:microsoft.com/office/officeart/2018/2/layout/IconLabelDescriptionList"/>
    <dgm:cxn modelId="{E1C0858E-E6C6-4119-86B4-14E76A9F14F3}" type="presParOf" srcId="{CE3CC2BD-80A9-4E97-ADF6-493F012AB24B}" destId="{D9C6A381-C967-4D06-B75C-AF7A9119DB33}" srcOrd="2" destOrd="0" presId="urn:microsoft.com/office/officeart/2018/2/layout/IconLabelDescriptionList"/>
    <dgm:cxn modelId="{0D9C8B9E-5077-4863-B95F-53171ACF0894}" type="presParOf" srcId="{D9C6A381-C967-4D06-B75C-AF7A9119DB33}" destId="{E88AECB6-37CA-4DFE-8834-9598C0058648}" srcOrd="0" destOrd="0" presId="urn:microsoft.com/office/officeart/2018/2/layout/IconLabelDescriptionList"/>
    <dgm:cxn modelId="{4402E152-5AE7-4866-9602-2B4E4805840D}" type="presParOf" srcId="{D9C6A381-C967-4D06-B75C-AF7A9119DB33}" destId="{B09600D2-FF35-4790-B86F-E825C863C75F}" srcOrd="1" destOrd="0" presId="urn:microsoft.com/office/officeart/2018/2/layout/IconLabelDescriptionList"/>
    <dgm:cxn modelId="{D2B05B17-D0F0-4AF5-97BB-EA48A0D56908}" type="presParOf" srcId="{D9C6A381-C967-4D06-B75C-AF7A9119DB33}" destId="{16D829A7-BB1B-486F-A7F8-4234BB56C582}" srcOrd="2" destOrd="0" presId="urn:microsoft.com/office/officeart/2018/2/layout/IconLabelDescriptionList"/>
    <dgm:cxn modelId="{A6FBF664-7947-4AEF-90D0-4B412FCCD27C}" type="presParOf" srcId="{D9C6A381-C967-4D06-B75C-AF7A9119DB33}" destId="{DE24D425-E981-4FFE-8167-720BD70DEDAF}" srcOrd="3" destOrd="0" presId="urn:microsoft.com/office/officeart/2018/2/layout/IconLabelDescriptionList"/>
    <dgm:cxn modelId="{19C0BAF7-629F-436A-8F48-120E0F329371}" type="presParOf" srcId="{D9C6A381-C967-4D06-B75C-AF7A9119DB33}" destId="{99D18AA9-4FA5-4595-9F57-F13F6522C850}" srcOrd="4" destOrd="0" presId="urn:microsoft.com/office/officeart/2018/2/layout/IconLabelDescriptionList"/>
    <dgm:cxn modelId="{A0B9EB4B-1585-48AB-8478-3C2CA23A4CA5}" type="presParOf" srcId="{CE3CC2BD-80A9-4E97-ADF6-493F012AB24B}" destId="{07E3C36E-D37C-4A2B-9B31-75F815CBF4AC}" srcOrd="3" destOrd="0" presId="urn:microsoft.com/office/officeart/2018/2/layout/IconLabelDescriptionList"/>
    <dgm:cxn modelId="{4016889A-5A4D-492F-AEDC-6BFA3BBFDEE9}" type="presParOf" srcId="{CE3CC2BD-80A9-4E97-ADF6-493F012AB24B}" destId="{2E100BCF-9101-47D1-BB7E-7FE2227CC210}" srcOrd="4" destOrd="0" presId="urn:microsoft.com/office/officeart/2018/2/layout/IconLabelDescriptionList"/>
    <dgm:cxn modelId="{0063A9E6-EF96-4D23-BB7D-43B03054EB94}" type="presParOf" srcId="{2E100BCF-9101-47D1-BB7E-7FE2227CC210}" destId="{D1A06187-2E25-4E46-8EA8-B25EC09A8534}" srcOrd="0" destOrd="0" presId="urn:microsoft.com/office/officeart/2018/2/layout/IconLabelDescriptionList"/>
    <dgm:cxn modelId="{6F4B951E-2403-4342-9007-C1AE4C670728}" type="presParOf" srcId="{2E100BCF-9101-47D1-BB7E-7FE2227CC210}" destId="{0648C97C-23FB-4F21-8D20-894428FC8E0F}" srcOrd="1" destOrd="0" presId="urn:microsoft.com/office/officeart/2018/2/layout/IconLabelDescriptionList"/>
    <dgm:cxn modelId="{B84145A0-38E4-49FA-88EB-C61FA5ECE6A8}" type="presParOf" srcId="{2E100BCF-9101-47D1-BB7E-7FE2227CC210}" destId="{1F91A9CC-D51A-41D0-8453-98E01D6F7B47}" srcOrd="2" destOrd="0" presId="urn:microsoft.com/office/officeart/2018/2/layout/IconLabelDescriptionList"/>
    <dgm:cxn modelId="{8F8C48E2-D9D2-4827-AE1A-70F6C564FEF1}" type="presParOf" srcId="{2E100BCF-9101-47D1-BB7E-7FE2227CC210}" destId="{6F0C8502-6A74-43DF-9473-6B3731E4941A}" srcOrd="3" destOrd="0" presId="urn:microsoft.com/office/officeart/2018/2/layout/IconLabelDescriptionList"/>
    <dgm:cxn modelId="{EEC48F33-0684-4E91-8043-A4939F72A76E}" type="presParOf" srcId="{2E100BCF-9101-47D1-BB7E-7FE2227CC210}" destId="{93D93B20-20EB-40DC-B4B8-7989356B3D50}" srcOrd="4" destOrd="0" presId="urn:microsoft.com/office/officeart/2018/2/layout/IconLabelDescriptionList"/>
    <dgm:cxn modelId="{4B00D72F-CFCD-4ACC-9A0F-55C8991109FE}" type="presParOf" srcId="{CE3CC2BD-80A9-4E97-ADF6-493F012AB24B}" destId="{5AADAF7D-1725-4966-BD4D-B53CC210C0D3}" srcOrd="5" destOrd="0" presId="urn:microsoft.com/office/officeart/2018/2/layout/IconLabelDescriptionList"/>
    <dgm:cxn modelId="{0E5B7ABC-257B-4C85-BCCB-7B53979AD751}" type="presParOf" srcId="{CE3CC2BD-80A9-4E97-ADF6-493F012AB24B}" destId="{301BF018-64A1-4393-8202-8F663881A87A}" srcOrd="6" destOrd="0" presId="urn:microsoft.com/office/officeart/2018/2/layout/IconLabelDescriptionList"/>
    <dgm:cxn modelId="{0A6BA0A2-A92A-4375-B670-81E122FE9D12}" type="presParOf" srcId="{301BF018-64A1-4393-8202-8F663881A87A}" destId="{F62DDF3C-85A7-40BD-BF75-1CB7EFC2B5DD}" srcOrd="0" destOrd="0" presId="urn:microsoft.com/office/officeart/2018/2/layout/IconLabelDescriptionList"/>
    <dgm:cxn modelId="{C5A3BEE2-EDB3-40A9-96BA-6F9F127DC549}" type="presParOf" srcId="{301BF018-64A1-4393-8202-8F663881A87A}" destId="{64851657-50D4-40E8-8246-09BB03B2D6A9}" srcOrd="1" destOrd="0" presId="urn:microsoft.com/office/officeart/2018/2/layout/IconLabelDescriptionList"/>
    <dgm:cxn modelId="{075C7B5C-D931-4565-B612-C1DE4DB5990B}" type="presParOf" srcId="{301BF018-64A1-4393-8202-8F663881A87A}" destId="{5C6C8A57-019E-49D0-A653-4BC1B1CCD2A5}" srcOrd="2" destOrd="0" presId="urn:microsoft.com/office/officeart/2018/2/layout/IconLabelDescriptionList"/>
    <dgm:cxn modelId="{C7EC3BBD-B716-4836-BC81-665074026503}" type="presParOf" srcId="{301BF018-64A1-4393-8202-8F663881A87A}" destId="{CACEA3D9-18C1-4B20-8E7E-900850081DFE}" srcOrd="3" destOrd="0" presId="urn:microsoft.com/office/officeart/2018/2/layout/IconLabelDescriptionList"/>
    <dgm:cxn modelId="{86A2FA7D-B7EC-486E-AE13-A793DA0852B0}" type="presParOf" srcId="{301BF018-64A1-4393-8202-8F663881A87A}" destId="{D305BCEF-ADBA-4471-9FDD-EDAAC0F27AD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400" dirty="0"/>
            <a:t>2004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 sz="2000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 sz="2000"/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200" dirty="0"/>
            <a:t>NAVision –Virtual tables – links to tables on SQL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 sz="2000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 sz="2000"/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400" dirty="0"/>
            <a:t>Oct ’21</a:t>
          </a:r>
        </a:p>
        <a:p>
          <a:r>
            <a:rPr lang="en-US" sz="1400" dirty="0"/>
            <a:t>May ‘22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 sz="2000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 sz="2000"/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200" b="1" i="0" u="none" dirty="0"/>
            <a:t>Virtual Connector Provider </a:t>
          </a:r>
          <a:r>
            <a:rPr lang="en-US" sz="1200" b="0" i="0" u="none" dirty="0"/>
            <a:t>– register with Azure – No code required </a:t>
          </a:r>
          <a:endParaRPr lang="en-US" sz="1200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 sz="2000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 sz="2000"/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400" dirty="0"/>
            <a:t>Mid-2022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 sz="2000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 sz="2000"/>
        </a:p>
      </dgm:t>
    </dgm:pt>
    <dgm:pt modelId="{4A6BB192-9983-4F48-BBC5-6E384EED7E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u="none" dirty="0"/>
            <a:t>Full CRUD</a:t>
          </a:r>
          <a:endParaRPr lang="en-US" sz="1200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 sz="2000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 sz="2000"/>
        </a:p>
      </dgm:t>
    </dgm:pt>
    <dgm:pt modelId="{5EDA317F-AB2E-47DE-BA46-16FA60C3C561}">
      <dgm:prSet phldrT="[Text]" custT="1"/>
      <dgm:spPr/>
      <dgm:t>
        <a:bodyPr/>
        <a:lstStyle/>
        <a:p>
          <a:r>
            <a:rPr lang="en-US" sz="1400" dirty="0"/>
            <a:t>2023 - March 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 sz="2000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 sz="2000"/>
        </a:p>
      </dgm:t>
    </dgm:pt>
    <dgm:pt modelId="{F757DBC8-3670-4122-937A-47DB91C0F3FE}">
      <dgm:prSet phldrT="[Text]" custT="1"/>
      <dgm:spPr/>
      <dgm:t>
        <a:bodyPr/>
        <a:lstStyle/>
        <a:p>
          <a:r>
            <a:rPr lang="en-US" sz="1200" b="0" i="0" u="none" dirty="0"/>
            <a:t>Dataverse for Teams support</a:t>
          </a:r>
          <a:endParaRPr lang="en-US" sz="1200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 sz="2000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 sz="2000"/>
        </a:p>
      </dgm:t>
    </dgm:pt>
    <dgm:pt modelId="{7B2FF309-5120-45E2-ACC8-F8FAA9DBDA55}">
      <dgm:prSet phldrT="[Text]" custT="1"/>
      <dgm:spPr/>
      <dgm:t>
        <a:bodyPr/>
        <a:lstStyle/>
        <a:p>
          <a:r>
            <a:rPr lang="en-US" sz="1400" dirty="0"/>
            <a:t>2024</a:t>
          </a:r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 sz="2000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 sz="2000"/>
        </a:p>
      </dgm:t>
    </dgm:pt>
    <dgm:pt modelId="{EE155DB2-6788-4019-961C-F8B89C275CE8}">
      <dgm:prSet phldrT="[Text]" custT="1"/>
      <dgm:spPr/>
      <dgm:t>
        <a:bodyPr/>
        <a:lstStyle/>
        <a:p>
          <a:endParaRPr lang="en-US" sz="1200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 sz="2000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 sz="2000"/>
        </a:p>
      </dgm:t>
    </dgm:pt>
    <dgm:pt modelId="{C7326878-C885-4FBC-8D8F-343496D9CFB0}">
      <dgm:prSet custT="1"/>
      <dgm:spPr/>
      <dgm:t>
        <a:bodyPr/>
        <a:lstStyle/>
        <a:p>
          <a:r>
            <a:rPr lang="en-US" sz="1200" b="0" i="0" u="none" dirty="0"/>
            <a:t>Polymorphic relationships added</a:t>
          </a:r>
          <a:endParaRPr lang="en-US" sz="1200" dirty="0"/>
        </a:p>
      </dgm:t>
    </dgm:pt>
    <dgm:pt modelId="{C4ED1442-92DB-44A7-85B2-88E28F62BE9B}" type="parTrans" cxnId="{469BC67D-F973-41D7-A9DA-C62F93992768}">
      <dgm:prSet/>
      <dgm:spPr/>
      <dgm:t>
        <a:bodyPr/>
        <a:lstStyle/>
        <a:p>
          <a:endParaRPr lang="en-US" sz="2000"/>
        </a:p>
      </dgm:t>
    </dgm:pt>
    <dgm:pt modelId="{1C91D784-DF18-4C79-AB21-7A00549D28A7}" type="sibTrans" cxnId="{469BC67D-F973-41D7-A9DA-C62F93992768}">
      <dgm:prSet/>
      <dgm:spPr/>
      <dgm:t>
        <a:bodyPr/>
        <a:lstStyle/>
        <a:p>
          <a:endParaRPr lang="en-US" sz="2000"/>
        </a:p>
      </dgm:t>
    </dgm:pt>
    <dgm:pt modelId="{7EC27ABC-C4C2-48ED-B95E-88AD5443726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u="none" dirty="0"/>
            <a:t>Supports relationships</a:t>
          </a:r>
          <a:endParaRPr lang="en-US" sz="1200" dirty="0"/>
        </a:p>
      </dgm:t>
    </dgm:pt>
    <dgm:pt modelId="{14639BF5-386F-44C6-8AE0-19317BB65C98}" type="parTrans" cxnId="{BA6DCF2B-343E-4E79-BFE8-87C8066021C6}">
      <dgm:prSet/>
      <dgm:spPr/>
      <dgm:t>
        <a:bodyPr/>
        <a:lstStyle/>
        <a:p>
          <a:endParaRPr lang="en-US" sz="2000"/>
        </a:p>
      </dgm:t>
    </dgm:pt>
    <dgm:pt modelId="{306D047C-E38C-4F5B-9F13-8064BB9A944F}" type="sibTrans" cxnId="{BA6DCF2B-343E-4E79-BFE8-87C8066021C6}">
      <dgm:prSet/>
      <dgm:spPr/>
      <dgm:t>
        <a:bodyPr/>
        <a:lstStyle/>
        <a:p>
          <a:endParaRPr lang="en-US" sz="2000"/>
        </a:p>
      </dgm:t>
    </dgm:pt>
    <dgm:pt modelId="{C707B2B9-90B1-4735-BAAA-C6045D26079C}">
      <dgm:prSet custT="1"/>
      <dgm:spPr/>
      <dgm:t>
        <a:bodyPr/>
        <a:lstStyle/>
        <a:p>
          <a:r>
            <a:rPr lang="en-US" sz="1400" dirty="0"/>
            <a:t>Pre-2021</a:t>
          </a:r>
        </a:p>
      </dgm:t>
    </dgm:pt>
    <dgm:pt modelId="{1BCD9F6C-5422-4038-9717-24C16018EA92}" type="parTrans" cxnId="{69890A2C-B8D6-41E6-BB2A-594F08546B17}">
      <dgm:prSet/>
      <dgm:spPr/>
      <dgm:t>
        <a:bodyPr/>
        <a:lstStyle/>
        <a:p>
          <a:endParaRPr lang="en-US" sz="2000"/>
        </a:p>
      </dgm:t>
    </dgm:pt>
    <dgm:pt modelId="{6E6C8840-5831-4169-8726-7272A71E252F}" type="sibTrans" cxnId="{69890A2C-B8D6-41E6-BB2A-594F08546B17}">
      <dgm:prSet/>
      <dgm:spPr/>
      <dgm:t>
        <a:bodyPr/>
        <a:lstStyle/>
        <a:p>
          <a:endParaRPr lang="en-US" sz="2000"/>
        </a:p>
      </dgm:t>
    </dgm:pt>
    <dgm:pt modelId="{C24A667B-0567-4FB7-97FE-AAE1D14FBB15}">
      <dgm:prSet custT="1"/>
      <dgm:spPr/>
      <dgm:t>
        <a:bodyPr/>
        <a:lstStyle/>
        <a:p>
          <a:r>
            <a:rPr lang="en-US" sz="1400" dirty="0"/>
            <a:t>1998</a:t>
          </a:r>
        </a:p>
      </dgm:t>
    </dgm:pt>
    <dgm:pt modelId="{B2BDBB68-3A45-45C5-A05F-A88D54128812}" type="parTrans" cxnId="{D71A1C01-2DE3-4CF6-A952-B53A05C90645}">
      <dgm:prSet/>
      <dgm:spPr/>
      <dgm:t>
        <a:bodyPr/>
        <a:lstStyle/>
        <a:p>
          <a:endParaRPr lang="en-US" sz="2000"/>
        </a:p>
      </dgm:t>
    </dgm:pt>
    <dgm:pt modelId="{724D7C59-49B6-4531-B40F-60F07F59D446}" type="sibTrans" cxnId="{D71A1C01-2DE3-4CF6-A952-B53A05C90645}">
      <dgm:prSet/>
      <dgm:spPr/>
      <dgm:t>
        <a:bodyPr/>
        <a:lstStyle/>
        <a:p>
          <a:endParaRPr lang="en-US" sz="2000"/>
        </a:p>
      </dgm:t>
    </dgm:pt>
    <dgm:pt modelId="{F37F19B4-4AE4-4C6C-AB55-994174FA2261}">
      <dgm:prSet custT="1"/>
      <dgm:spPr/>
      <dgm:t>
        <a:bodyPr/>
        <a:lstStyle/>
        <a:p>
          <a:r>
            <a:rPr lang="en-US" sz="1400" dirty="0"/>
            <a:t>1997</a:t>
          </a:r>
        </a:p>
      </dgm:t>
    </dgm:pt>
    <dgm:pt modelId="{CB3BCEED-C14F-4CB0-A6A5-E411F9E23295}" type="parTrans" cxnId="{F8D1DE6B-183D-4E17-9A89-900E111EB29A}">
      <dgm:prSet/>
      <dgm:spPr/>
      <dgm:t>
        <a:bodyPr/>
        <a:lstStyle/>
        <a:p>
          <a:endParaRPr lang="en-US" sz="2000"/>
        </a:p>
      </dgm:t>
    </dgm:pt>
    <dgm:pt modelId="{38D4A008-203D-4A61-BD63-8986BB88D58C}" type="sibTrans" cxnId="{F8D1DE6B-183D-4E17-9A89-900E111EB29A}">
      <dgm:prSet/>
      <dgm:spPr/>
      <dgm:t>
        <a:bodyPr/>
        <a:lstStyle/>
        <a:p>
          <a:endParaRPr lang="en-US" sz="2000"/>
        </a:p>
      </dgm:t>
    </dgm:pt>
    <dgm:pt modelId="{49EDCE3C-2476-422C-8879-678B147AA3BB}">
      <dgm:prSet custT="1"/>
      <dgm:spPr/>
      <dgm:t>
        <a:bodyPr/>
        <a:lstStyle/>
        <a:p>
          <a:r>
            <a:rPr lang="en-US" sz="1200" dirty="0"/>
            <a:t>4d web component</a:t>
          </a:r>
        </a:p>
      </dgm:t>
    </dgm:pt>
    <dgm:pt modelId="{96DDF1B4-7187-4FA5-9767-62355E5E2B2F}" type="parTrans" cxnId="{FC88A5EC-C0C7-4D47-9ED7-C87AB501A5CB}">
      <dgm:prSet/>
      <dgm:spPr/>
      <dgm:t>
        <a:bodyPr/>
        <a:lstStyle/>
        <a:p>
          <a:endParaRPr lang="en-US" sz="2000"/>
        </a:p>
      </dgm:t>
    </dgm:pt>
    <dgm:pt modelId="{1B686916-D41A-4D48-9820-35CB51122050}" type="sibTrans" cxnId="{FC88A5EC-C0C7-4D47-9ED7-C87AB501A5CB}">
      <dgm:prSet/>
      <dgm:spPr/>
      <dgm:t>
        <a:bodyPr/>
        <a:lstStyle/>
        <a:p>
          <a:endParaRPr lang="en-US" sz="2000"/>
        </a:p>
      </dgm:t>
    </dgm:pt>
    <dgm:pt modelId="{E8C9D2A8-20C4-4F3F-BF37-AAB257331CD4}">
      <dgm:prSet custT="1"/>
      <dgm:spPr/>
      <dgm:t>
        <a:bodyPr/>
        <a:lstStyle/>
        <a:p>
          <a:r>
            <a:rPr lang="en-US" sz="1400" dirty="0"/>
            <a:t>1996</a:t>
          </a:r>
        </a:p>
      </dgm:t>
    </dgm:pt>
    <dgm:pt modelId="{D3733402-AB77-4E29-A8FB-BA6010338563}" type="parTrans" cxnId="{2B7F1E83-DE33-45B4-91E1-E9CD0DA18228}">
      <dgm:prSet/>
      <dgm:spPr/>
      <dgm:t>
        <a:bodyPr/>
        <a:lstStyle/>
        <a:p>
          <a:endParaRPr lang="en-US" sz="2000"/>
        </a:p>
      </dgm:t>
    </dgm:pt>
    <dgm:pt modelId="{4C013AE7-15B4-4B1C-BA18-827311679C09}" type="sibTrans" cxnId="{2B7F1E83-DE33-45B4-91E1-E9CD0DA18228}">
      <dgm:prSet/>
      <dgm:spPr/>
      <dgm:t>
        <a:bodyPr/>
        <a:lstStyle/>
        <a:p>
          <a:endParaRPr lang="en-US" sz="2000"/>
        </a:p>
      </dgm:t>
    </dgm:pt>
    <dgm:pt modelId="{DF8F3B56-4DF7-42CD-B1BA-8D88CF47C491}">
      <dgm:prSet custT="1"/>
      <dgm:spPr/>
      <dgm:t>
        <a:bodyPr/>
        <a:lstStyle/>
        <a:p>
          <a:r>
            <a:rPr lang="en-US" sz="1200" b="0" i="0" dirty="0"/>
            <a:t>ZappySys Driver </a:t>
          </a:r>
          <a:br>
            <a:rPr lang="en-US" sz="1200" b="0" i="0" dirty="0"/>
          </a:br>
          <a:br>
            <a:rPr lang="en-US" sz="1200" b="0" i="0" dirty="0"/>
          </a:br>
          <a:r>
            <a:rPr lang="en-US" sz="1200" b="0" i="0" dirty="0"/>
            <a:t>First Virtual Tables?</a:t>
          </a:r>
          <a:endParaRPr lang="en-US" sz="1200" dirty="0"/>
        </a:p>
      </dgm:t>
    </dgm:pt>
    <dgm:pt modelId="{A23316EE-778A-4516-8538-03533A9F059A}" type="parTrans" cxnId="{1B70FF96-B298-4B77-8361-CE5A4BA5C8F3}">
      <dgm:prSet/>
      <dgm:spPr/>
      <dgm:t>
        <a:bodyPr/>
        <a:lstStyle/>
        <a:p>
          <a:endParaRPr lang="en-US" sz="2000"/>
        </a:p>
      </dgm:t>
    </dgm:pt>
    <dgm:pt modelId="{297C8840-A78A-441C-8B92-5618B88AAFA9}" type="sibTrans" cxnId="{1B70FF96-B298-4B77-8361-CE5A4BA5C8F3}">
      <dgm:prSet/>
      <dgm:spPr/>
      <dgm:t>
        <a:bodyPr/>
        <a:lstStyle/>
        <a:p>
          <a:endParaRPr lang="en-US" sz="2000"/>
        </a:p>
      </dgm:t>
    </dgm:pt>
    <dgm:pt modelId="{356093EA-A355-40D0-8962-798AABE98CC4}">
      <dgm:prSet custT="1"/>
      <dgm:spPr/>
      <dgm:t>
        <a:bodyPr/>
        <a:lstStyle/>
        <a:p>
          <a:r>
            <a:rPr lang="en-US" sz="1200" dirty="0"/>
            <a:t>Microsoft Jet 3.5 </a:t>
          </a:r>
        </a:p>
      </dgm:t>
    </dgm:pt>
    <dgm:pt modelId="{F2218CE0-8058-4583-A2B4-5BC3710C5432}" type="parTrans" cxnId="{A61A7CAF-2E1F-4D3C-A6A2-BD289C3EEA2F}">
      <dgm:prSet/>
      <dgm:spPr/>
      <dgm:t>
        <a:bodyPr/>
        <a:lstStyle/>
        <a:p>
          <a:endParaRPr lang="en-US" sz="2000"/>
        </a:p>
      </dgm:t>
    </dgm:pt>
    <dgm:pt modelId="{D22CB6A2-BC28-4BFA-B267-1485C3E57FCA}" type="sibTrans" cxnId="{A61A7CAF-2E1F-4D3C-A6A2-BD289C3EEA2F}">
      <dgm:prSet/>
      <dgm:spPr/>
      <dgm:t>
        <a:bodyPr/>
        <a:lstStyle/>
        <a:p>
          <a:endParaRPr lang="en-US" sz="2000"/>
        </a:p>
      </dgm:t>
    </dgm:pt>
    <dgm:pt modelId="{567E3A79-4B9D-407D-99B2-DBA085A1527B}">
      <dgm:prSet custT="1"/>
      <dgm:spPr/>
      <dgm:t>
        <a:bodyPr/>
        <a:lstStyle/>
        <a:p>
          <a:r>
            <a:rPr lang="en-US" sz="1200" b="1" dirty="0"/>
            <a:t>No Virtual Data connector Provider </a:t>
          </a:r>
          <a:r>
            <a:rPr lang="en-US" sz="1200" dirty="0"/>
            <a:t>– Requires Code</a:t>
          </a:r>
        </a:p>
      </dgm:t>
    </dgm:pt>
    <dgm:pt modelId="{7FE1EA0F-D57E-4007-9EBF-F9B72ABD7C9F}" type="parTrans" cxnId="{9A4D21C0-F73E-47F0-930B-17066CD5BB89}">
      <dgm:prSet/>
      <dgm:spPr/>
      <dgm:t>
        <a:bodyPr/>
        <a:lstStyle/>
        <a:p>
          <a:endParaRPr lang="en-US" sz="2000"/>
        </a:p>
      </dgm:t>
    </dgm:pt>
    <dgm:pt modelId="{998278B5-0E0C-47D6-9620-EF4D2EEBEA74}" type="sibTrans" cxnId="{9A4D21C0-F73E-47F0-930B-17066CD5BB89}">
      <dgm:prSet/>
      <dgm:spPr/>
      <dgm:t>
        <a:bodyPr/>
        <a:lstStyle/>
        <a:p>
          <a:endParaRPr lang="en-US" sz="2000"/>
        </a:p>
      </dgm:t>
    </dgm:pt>
    <dgm:pt modelId="{F424FF71-B6C0-4219-977E-8A299757900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Jan 2023</a:t>
          </a:r>
        </a:p>
      </dgm:t>
    </dgm:pt>
    <dgm:pt modelId="{B1C77E05-932D-4E4E-B4A2-43E14DE474A2}" type="parTrans" cxnId="{6D2712F4-D35E-4909-92D3-BCA72A8B4777}">
      <dgm:prSet/>
      <dgm:spPr/>
      <dgm:t>
        <a:bodyPr/>
        <a:lstStyle/>
        <a:p>
          <a:endParaRPr lang="en-US" sz="2000"/>
        </a:p>
      </dgm:t>
    </dgm:pt>
    <dgm:pt modelId="{18D9FA08-C572-4654-98A5-31C54EB53006}" type="sibTrans" cxnId="{6D2712F4-D35E-4909-92D3-BCA72A8B4777}">
      <dgm:prSet/>
      <dgm:spPr/>
      <dgm:t>
        <a:bodyPr/>
        <a:lstStyle/>
        <a:p>
          <a:endParaRPr lang="en-US" sz="2000"/>
        </a:p>
      </dgm:t>
    </dgm:pt>
    <dgm:pt modelId="{FECF7519-29F8-4D49-B877-B0FC11F91E8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1" dirty="0"/>
            <a:t>Virtual Connector Provider- NEW wizard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dirty="0"/>
            <a:t>No Code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dirty="0"/>
            <a:t>Customize names</a:t>
          </a:r>
        </a:p>
        <a:p>
          <a:pPr>
            <a:buFont typeface="Arial" panose="020B0604020202020204" pitchFamily="34" charset="0"/>
            <a:buChar char="•"/>
          </a:pPr>
          <a:r>
            <a:rPr lang="en-US" sz="1200" b="0" dirty="0"/>
            <a:t>Quick setup</a:t>
          </a:r>
        </a:p>
      </dgm:t>
    </dgm:pt>
    <dgm:pt modelId="{631465BC-C392-4892-81FD-CB2F542491AC}" type="parTrans" cxnId="{B0ECCD49-EF51-4F77-9451-4F5A3EF64EFD}">
      <dgm:prSet/>
      <dgm:spPr/>
      <dgm:t>
        <a:bodyPr/>
        <a:lstStyle/>
        <a:p>
          <a:endParaRPr lang="en-US" sz="2000"/>
        </a:p>
      </dgm:t>
    </dgm:pt>
    <dgm:pt modelId="{C778ADF2-43C7-4851-885C-B00C3F80E196}" type="sibTrans" cxnId="{B0ECCD49-EF51-4F77-9451-4F5A3EF64EFD}">
      <dgm:prSet/>
      <dgm:spPr/>
      <dgm:t>
        <a:bodyPr/>
        <a:lstStyle/>
        <a:p>
          <a:endParaRPr lang="en-US" sz="200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A5796503-ACA3-486F-8DDF-642EE8F8DEEE}" type="pres">
      <dgm:prSet presAssocID="{E8C9D2A8-20C4-4F3F-BF37-AAB257331CD4}" presName="composite" presStyleCnt="0"/>
      <dgm:spPr/>
    </dgm:pt>
    <dgm:pt modelId="{F71E8ABE-E4C2-476D-88F2-4106502D416A}" type="pres">
      <dgm:prSet presAssocID="{E8C9D2A8-20C4-4F3F-BF37-AAB257331CD4}" presName="L" presStyleLbl="solidFgAcc1" presStyleIdx="0" presStyleCnt="10">
        <dgm:presLayoutVars>
          <dgm:chMax val="0"/>
          <dgm:chPref val="0"/>
        </dgm:presLayoutVars>
      </dgm:prSet>
      <dgm:spPr/>
    </dgm:pt>
    <dgm:pt modelId="{E5ABF8B8-458F-46F3-9CC3-338BF030300E}" type="pres">
      <dgm:prSet presAssocID="{E8C9D2A8-20C4-4F3F-BF37-AAB257331CD4}" presName="parTx" presStyleLbl="alignNode1" presStyleIdx="0" presStyleCnt="10">
        <dgm:presLayoutVars>
          <dgm:chMax val="0"/>
          <dgm:chPref val="0"/>
          <dgm:bulletEnabled val="1"/>
        </dgm:presLayoutVars>
      </dgm:prSet>
      <dgm:spPr/>
    </dgm:pt>
    <dgm:pt modelId="{C30DB004-E93A-4462-925D-09DB2AE013D0}" type="pres">
      <dgm:prSet presAssocID="{E8C9D2A8-20C4-4F3F-BF37-AAB257331CD4}" presName="desTx" presStyleLbl="revTx" presStyleIdx="0" presStyleCnt="10">
        <dgm:presLayoutVars>
          <dgm:chMax val="0"/>
          <dgm:chPref val="0"/>
          <dgm:bulletEnabled val="1"/>
        </dgm:presLayoutVars>
      </dgm:prSet>
      <dgm:spPr/>
    </dgm:pt>
    <dgm:pt modelId="{17A94654-4C55-4BE1-9B5C-53DA75495500}" type="pres">
      <dgm:prSet presAssocID="{E8C9D2A8-20C4-4F3F-BF37-AAB257331CD4}" presName="EmptyPlaceHolder" presStyleCnt="0"/>
      <dgm:spPr/>
    </dgm:pt>
    <dgm:pt modelId="{5C9633FD-9C01-45BC-8CEA-03A79343D1F2}" type="pres">
      <dgm:prSet presAssocID="{4C013AE7-15B4-4B1C-BA18-827311679C09}" presName="space" presStyleCnt="0"/>
      <dgm:spPr/>
    </dgm:pt>
    <dgm:pt modelId="{CE0476A6-5557-466C-8B41-44A7B5A5ED29}" type="pres">
      <dgm:prSet presAssocID="{F37F19B4-4AE4-4C6C-AB55-994174FA2261}" presName="composite" presStyleCnt="0"/>
      <dgm:spPr/>
    </dgm:pt>
    <dgm:pt modelId="{28006B16-0EC1-4EEF-AB87-7444B01034A9}" type="pres">
      <dgm:prSet presAssocID="{F37F19B4-4AE4-4C6C-AB55-994174FA2261}" presName="L" presStyleLbl="solidFgAcc1" presStyleIdx="1" presStyleCnt="10">
        <dgm:presLayoutVars>
          <dgm:chMax val="0"/>
          <dgm:chPref val="0"/>
        </dgm:presLayoutVars>
      </dgm:prSet>
      <dgm:spPr/>
    </dgm:pt>
    <dgm:pt modelId="{BBC678B9-9B18-46FF-BA97-1AE30BF2383A}" type="pres">
      <dgm:prSet presAssocID="{F37F19B4-4AE4-4C6C-AB55-994174FA2261}" presName="parTx" presStyleLbl="alignNode1" presStyleIdx="1" presStyleCnt="10">
        <dgm:presLayoutVars>
          <dgm:chMax val="0"/>
          <dgm:chPref val="0"/>
          <dgm:bulletEnabled val="1"/>
        </dgm:presLayoutVars>
      </dgm:prSet>
      <dgm:spPr/>
    </dgm:pt>
    <dgm:pt modelId="{52B09E4D-B2F8-4DB8-8CF4-B2F165E6D963}" type="pres">
      <dgm:prSet presAssocID="{F37F19B4-4AE4-4C6C-AB55-994174FA2261}" presName="desTx" presStyleLbl="revTx" presStyleIdx="1" presStyleCnt="10">
        <dgm:presLayoutVars>
          <dgm:chMax val="0"/>
          <dgm:chPref val="0"/>
          <dgm:bulletEnabled val="1"/>
        </dgm:presLayoutVars>
      </dgm:prSet>
      <dgm:spPr/>
    </dgm:pt>
    <dgm:pt modelId="{AAAC3F42-807F-402E-8FFA-3102FAE943EB}" type="pres">
      <dgm:prSet presAssocID="{F37F19B4-4AE4-4C6C-AB55-994174FA2261}" presName="EmptyPlaceHolder" presStyleCnt="0"/>
      <dgm:spPr/>
    </dgm:pt>
    <dgm:pt modelId="{84075151-B1B8-4396-8D2F-1C446CAAE9F1}" type="pres">
      <dgm:prSet presAssocID="{38D4A008-203D-4A61-BD63-8986BB88D58C}" presName="space" presStyleCnt="0"/>
      <dgm:spPr/>
    </dgm:pt>
    <dgm:pt modelId="{833D615C-B1E5-45AD-AFEE-E05E7D3A23E9}" type="pres">
      <dgm:prSet presAssocID="{C24A667B-0567-4FB7-97FE-AAE1D14FBB15}" presName="composite" presStyleCnt="0"/>
      <dgm:spPr/>
    </dgm:pt>
    <dgm:pt modelId="{6D3AB56E-DB29-4E91-A3D9-3C71D499352A}" type="pres">
      <dgm:prSet presAssocID="{C24A667B-0567-4FB7-97FE-AAE1D14FBB15}" presName="L" presStyleLbl="solidFgAcc1" presStyleIdx="2" presStyleCnt="10">
        <dgm:presLayoutVars>
          <dgm:chMax val="0"/>
          <dgm:chPref val="0"/>
        </dgm:presLayoutVars>
      </dgm:prSet>
      <dgm:spPr/>
    </dgm:pt>
    <dgm:pt modelId="{803CFA18-44C7-4694-910B-DB1833F7BFC7}" type="pres">
      <dgm:prSet presAssocID="{C24A667B-0567-4FB7-97FE-AAE1D14FBB15}" presName="parTx" presStyleLbl="alignNode1" presStyleIdx="2" presStyleCnt="10">
        <dgm:presLayoutVars>
          <dgm:chMax val="0"/>
          <dgm:chPref val="0"/>
          <dgm:bulletEnabled val="1"/>
        </dgm:presLayoutVars>
      </dgm:prSet>
      <dgm:spPr/>
    </dgm:pt>
    <dgm:pt modelId="{14B47377-E58F-444F-B649-1EDEE5D144F9}" type="pres">
      <dgm:prSet presAssocID="{C24A667B-0567-4FB7-97FE-AAE1D14FBB15}" presName="desTx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F7802616-C060-4C7B-AF94-1C1F392D23B5}" type="pres">
      <dgm:prSet presAssocID="{C24A667B-0567-4FB7-97FE-AAE1D14FBB15}" presName="EmptyPlaceHolder" presStyleCnt="0"/>
      <dgm:spPr/>
    </dgm:pt>
    <dgm:pt modelId="{62416872-87EC-41EB-82C6-BDAC4F9D9131}" type="pres">
      <dgm:prSet presAssocID="{724D7C59-49B6-4531-B40F-60F07F59D446}" presName="space" presStyleCnt="0"/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3" presStyleCnt="10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3" presStyleCnt="10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3" presStyleCnt="10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7BFB18E3-8F60-437B-A703-E04BB40E24CF}" type="pres">
      <dgm:prSet presAssocID="{C707B2B9-90B1-4735-BAAA-C6045D26079C}" presName="composite" presStyleCnt="0"/>
      <dgm:spPr/>
    </dgm:pt>
    <dgm:pt modelId="{82E05C55-6FBB-4B87-96E5-DBAB48ACE51B}" type="pres">
      <dgm:prSet presAssocID="{C707B2B9-90B1-4735-BAAA-C6045D26079C}" presName="L" presStyleLbl="solidFgAcc1" presStyleIdx="4" presStyleCnt="10">
        <dgm:presLayoutVars>
          <dgm:chMax val="0"/>
          <dgm:chPref val="0"/>
        </dgm:presLayoutVars>
      </dgm:prSet>
      <dgm:spPr/>
    </dgm:pt>
    <dgm:pt modelId="{333BD260-83CD-4DA9-BBAA-B2A03A09F0C5}" type="pres">
      <dgm:prSet presAssocID="{C707B2B9-90B1-4735-BAAA-C6045D26079C}" presName="parTx" presStyleLbl="alignNode1" presStyleIdx="4" presStyleCnt="10">
        <dgm:presLayoutVars>
          <dgm:chMax val="0"/>
          <dgm:chPref val="0"/>
          <dgm:bulletEnabled val="1"/>
        </dgm:presLayoutVars>
      </dgm:prSet>
      <dgm:spPr/>
    </dgm:pt>
    <dgm:pt modelId="{3C596734-E9AF-42C8-8536-7A75ED6D8E51}" type="pres">
      <dgm:prSet presAssocID="{C707B2B9-90B1-4735-BAAA-C6045D26079C}" presName="desTx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DA89EAAE-E851-4E60-B958-224BEDEE6D56}" type="pres">
      <dgm:prSet presAssocID="{C707B2B9-90B1-4735-BAAA-C6045D26079C}" presName="EmptyPlaceHolder" presStyleCnt="0"/>
      <dgm:spPr/>
    </dgm:pt>
    <dgm:pt modelId="{72D9DB7B-5FC4-46FF-AE1D-5F6390200A97}" type="pres">
      <dgm:prSet presAssocID="{6E6C8840-5831-4169-8726-7272A71E252F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5" presStyleCnt="10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5" presStyleCnt="10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5" presStyleCnt="10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6" presStyleCnt="10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6" presStyleCnt="10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4652C1ED-6F3C-45E5-A69D-455809AF12C0}" type="pres">
      <dgm:prSet presAssocID="{F424FF71-B6C0-4219-977E-8A2997579000}" presName="composite" presStyleCnt="0"/>
      <dgm:spPr/>
    </dgm:pt>
    <dgm:pt modelId="{5E988DC6-AC2D-4492-99E6-795BDDEB2ACE}" type="pres">
      <dgm:prSet presAssocID="{F424FF71-B6C0-4219-977E-8A2997579000}" presName="L" presStyleLbl="solidFgAcc1" presStyleIdx="7" presStyleCnt="10">
        <dgm:presLayoutVars>
          <dgm:chMax val="0"/>
          <dgm:chPref val="0"/>
        </dgm:presLayoutVars>
      </dgm:prSet>
      <dgm:spPr/>
    </dgm:pt>
    <dgm:pt modelId="{745D228F-9713-4F21-9794-58B52B88276B}" type="pres">
      <dgm:prSet presAssocID="{F424FF71-B6C0-4219-977E-8A2997579000}" presName="parTx" presStyleLbl="alignNode1" presStyleIdx="7" presStyleCnt="10">
        <dgm:presLayoutVars>
          <dgm:chMax val="0"/>
          <dgm:chPref val="0"/>
          <dgm:bulletEnabled val="1"/>
        </dgm:presLayoutVars>
      </dgm:prSet>
      <dgm:spPr/>
    </dgm:pt>
    <dgm:pt modelId="{8043FF60-2E89-46F6-BDF3-5B971FBF4B16}" type="pres">
      <dgm:prSet presAssocID="{F424FF71-B6C0-4219-977E-8A2997579000}" presName="desTx" presStyleLbl="revTx" presStyleIdx="7" presStyleCnt="10">
        <dgm:presLayoutVars>
          <dgm:chMax val="0"/>
          <dgm:chPref val="0"/>
          <dgm:bulletEnabled val="1"/>
        </dgm:presLayoutVars>
      </dgm:prSet>
      <dgm:spPr/>
    </dgm:pt>
    <dgm:pt modelId="{9841992C-8B61-4355-825A-6332BA465F31}" type="pres">
      <dgm:prSet presAssocID="{F424FF71-B6C0-4219-977E-8A2997579000}" presName="EmptyPlaceHolder" presStyleCnt="0"/>
      <dgm:spPr/>
    </dgm:pt>
    <dgm:pt modelId="{5147A739-25B4-4891-90A1-F5EACB23900B}" type="pres">
      <dgm:prSet presAssocID="{18D9FA08-C572-4654-98A5-31C54EB53006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8" presStyleCnt="10">
        <dgm:presLayoutVars>
          <dgm:chMax val="0"/>
          <dgm:chPref val="0"/>
        </dgm:presLayoutVars>
      </dgm:prSet>
      <dgm:spPr/>
    </dgm:pt>
    <dgm:pt modelId="{69ED255C-64AC-4764-BC2C-7679ECCC9FE9}" type="pres">
      <dgm:prSet presAssocID="{5EDA317F-AB2E-47DE-BA46-16FA60C3C561}" presName="parTx" presStyleLbl="alignNode1" presStyleIdx="8" presStyleCnt="10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9" presStyleCnt="10">
        <dgm:presLayoutVars>
          <dgm:chMax val="0"/>
          <dgm:chPref val="0"/>
        </dgm:presLayoutVars>
      </dgm:prSet>
      <dgm:spPr/>
    </dgm:pt>
    <dgm:pt modelId="{B89F8758-DA9D-4018-859A-710084D7ABF3}" type="pres">
      <dgm:prSet presAssocID="{7B2FF309-5120-45E2-ACC8-F8FAA9DBDA55}" presName="parTx" presStyleLbl="alignNode1" presStyleIdx="9" presStyleCnt="10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9" presStyleCnt="10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D71A1C01-2DE3-4CF6-A952-B53A05C90645}" srcId="{55C0B14E-AEA6-48D3-A387-ED4A3A3BF840}" destId="{C24A667B-0567-4FB7-97FE-AAE1D14FBB15}" srcOrd="2" destOrd="0" parTransId="{B2BDBB68-3A45-45C5-A05F-A88D54128812}" sibTransId="{724D7C59-49B6-4531-B40F-60F07F59D446}"/>
    <dgm:cxn modelId="{50753407-BCB9-472E-85C9-B3A1848A83D0}" type="presOf" srcId="{C24A667B-0567-4FB7-97FE-AAE1D14FBB15}" destId="{803CFA18-44C7-4694-910B-DB1833F7BFC7}" srcOrd="0" destOrd="0" presId="urn:microsoft.com/office/officeart/2016/7/layout/AccentHomeChevronProcess"/>
    <dgm:cxn modelId="{68413F07-F4E8-4721-A86D-7E4271236126}" type="presOf" srcId="{FECF7519-29F8-4D49-B877-B0FC11F91E86}" destId="{8043FF60-2E89-46F6-BDF3-5B971FBF4B16}" srcOrd="0" destOrd="0" presId="urn:microsoft.com/office/officeart/2016/7/layout/AccentHomeChevronProcess"/>
    <dgm:cxn modelId="{05755715-DA8C-420B-B8BF-9AD9D1BA259E}" type="presOf" srcId="{E8C9D2A8-20C4-4F3F-BF37-AAB257331CD4}" destId="{E5ABF8B8-458F-46F3-9CC3-338BF030300E}" srcOrd="0" destOrd="0" presId="urn:microsoft.com/office/officeart/2016/7/layout/AccentHomeChevronProcess"/>
    <dgm:cxn modelId="{24B53917-E867-4600-8BB6-029522284A40}" type="presOf" srcId="{5EDA317F-AB2E-47DE-BA46-16FA60C3C561}" destId="{69ED255C-64AC-4764-BC2C-7679ECCC9FE9}" srcOrd="0" destOrd="0" presId="urn:microsoft.com/office/officeart/2016/7/layout/AccentHomeChevronProcess"/>
    <dgm:cxn modelId="{B5F0461E-D66B-4623-98F5-58C4F68FF83E}" type="presOf" srcId="{7EC27ABC-C4C2-48ED-B95E-88AD5443726E}" destId="{FD7B29F2-0D66-4B4B-BC8A-82DA23575305}" srcOrd="0" destOrd="1" presId="urn:microsoft.com/office/officeart/2016/7/layout/AccentHomeChevronProcess"/>
    <dgm:cxn modelId="{4985D024-7A18-446D-89BE-DE0FD7766972}" type="presOf" srcId="{EE155DB2-6788-4019-961C-F8B89C275CE8}" destId="{B73D2BBA-574C-491E-A31C-8B6EA5CC871A}" srcOrd="0" destOrd="0" presId="urn:microsoft.com/office/officeart/2016/7/layout/AccentHomeChevronProcess"/>
    <dgm:cxn modelId="{BA6DCF2B-343E-4E79-BFE8-87C8066021C6}" srcId="{D71FC021-6A65-44D1-95B9-0E6C89079866}" destId="{7EC27ABC-C4C2-48ED-B95E-88AD5443726E}" srcOrd="1" destOrd="0" parTransId="{14639BF5-386F-44C6-8AE0-19317BB65C98}" sibTransId="{306D047C-E38C-4F5B-9F13-8064BB9A944F}"/>
    <dgm:cxn modelId="{69890A2C-B8D6-41E6-BB2A-594F08546B17}" srcId="{55C0B14E-AEA6-48D3-A387-ED4A3A3BF840}" destId="{C707B2B9-90B1-4735-BAAA-C6045D26079C}" srcOrd="4" destOrd="0" parTransId="{1BCD9F6C-5422-4038-9717-24C16018EA92}" sibTransId="{6E6C8840-5831-4169-8726-7272A71E252F}"/>
    <dgm:cxn modelId="{7B8F902E-4BA3-41AA-9991-54805A6B93DE}" srcId="{55C0B14E-AEA6-48D3-A387-ED4A3A3BF840}" destId="{5EDA317F-AB2E-47DE-BA46-16FA60C3C561}" srcOrd="8" destOrd="0" parTransId="{775EBB35-E8CF-4A14-B0A8-45A53D65E711}" sibTransId="{A75B061E-69EA-487C-8330-1430DA0F139D}"/>
    <dgm:cxn modelId="{8ACE9D35-BBA3-450A-8E5A-CED5AE7585BF}" type="presOf" srcId="{49EDCE3C-2476-422C-8879-678B147AA3BB}" destId="{14B47377-E58F-444F-B649-1EDEE5D144F9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55492768-9A5E-4F74-AC7C-959C5C24EFD3}" srcId="{55C0B14E-AEA6-48D3-A387-ED4A3A3BF840}" destId="{D07AD3FD-84FF-467E-9693-752776549C61}" srcOrd="5" destOrd="0" parTransId="{7B691773-F524-4FAD-A272-BDF0B0C4370A}" sibTransId="{A8C9B7A9-BC2A-4753-B7F0-F2E361D95520}"/>
    <dgm:cxn modelId="{B0ECCD49-EF51-4F77-9451-4F5A3EF64EFD}" srcId="{F424FF71-B6C0-4219-977E-8A2997579000}" destId="{FECF7519-29F8-4D49-B877-B0FC11F91E86}" srcOrd="0" destOrd="0" parTransId="{631465BC-C392-4892-81FD-CB2F542491AC}" sibTransId="{C778ADF2-43C7-4851-885C-B00C3F80E196}"/>
    <dgm:cxn modelId="{B0AF9D4B-381C-410B-9F9A-F222F3809AE0}" type="presOf" srcId="{356093EA-A355-40D0-8962-798AABE98CC4}" destId="{52B09E4D-B2F8-4DB8-8CF4-B2F165E6D963}" srcOrd="0" destOrd="0" presId="urn:microsoft.com/office/officeart/2016/7/layout/AccentHomeChevronProcess"/>
    <dgm:cxn modelId="{F8D1DE6B-183D-4E17-9A89-900E111EB29A}" srcId="{55C0B14E-AEA6-48D3-A387-ED4A3A3BF840}" destId="{F37F19B4-4AE4-4C6C-AB55-994174FA2261}" srcOrd="1" destOrd="0" parTransId="{CB3BCEED-C14F-4CB0-A6A5-E411F9E23295}" sibTransId="{38D4A008-203D-4A61-BD63-8986BB88D58C}"/>
    <dgm:cxn modelId="{2D336E4D-6B04-4B0C-94B5-4A0B70F3E6A3}" type="presOf" srcId="{349299C9-846E-4827-813A-349CCCE20782}" destId="{810D7AA7-A541-4507-BE7F-36CCF210089F}" srcOrd="0" destOrd="0" presId="urn:microsoft.com/office/officeart/2016/7/layout/AccentHomeChevronProcess"/>
    <dgm:cxn modelId="{A82F966E-8483-4302-AC36-A6F2448ACD9B}" type="presOf" srcId="{F424FF71-B6C0-4219-977E-8A2997579000}" destId="{745D228F-9713-4F21-9794-58B52B88276B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E6796C51-7BCA-472C-928D-F3EE97CF0E6E}" type="presOf" srcId="{DF8F3B56-4DF7-42CD-B1BA-8D88CF47C491}" destId="{C30DB004-E93A-4462-925D-09DB2AE013D0}" srcOrd="0" destOrd="0" presId="urn:microsoft.com/office/officeart/2016/7/layout/AccentHomeChevronProcess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EE684875-BB0C-42B7-81D4-00FA7FBF223E}" type="presOf" srcId="{C707B2B9-90B1-4735-BAAA-C6045D26079C}" destId="{333BD260-83CD-4DA9-BBAA-B2A03A09F0C5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074C8478-EC2C-4318-A444-D014430357E5}" type="presOf" srcId="{C7326878-C885-4FBC-8D8F-343496D9CFB0}" destId="{1F1B09A6-DA7E-41D1-B8A6-E3B6E775E5C1}" srcOrd="0" destOrd="1" presId="urn:microsoft.com/office/officeart/2016/7/layout/AccentHomeChevronProcess"/>
    <dgm:cxn modelId="{E8D0397D-7927-46D8-915E-8045CDE28DE6}" type="presOf" srcId="{F757DBC8-3670-4122-937A-47DB91C0F3FE}" destId="{1F1B09A6-DA7E-41D1-B8A6-E3B6E775E5C1}" srcOrd="0" destOrd="0" presId="urn:microsoft.com/office/officeart/2016/7/layout/AccentHomeChevronProcess"/>
    <dgm:cxn modelId="{469BC67D-F973-41D7-A9DA-C62F93992768}" srcId="{5EDA317F-AB2E-47DE-BA46-16FA60C3C561}" destId="{C7326878-C885-4FBC-8D8F-343496D9CFB0}" srcOrd="1" destOrd="0" parTransId="{C4ED1442-92DB-44A7-85B2-88E28F62BE9B}" sibTransId="{1C91D784-DF18-4C79-AB21-7A00549D28A7}"/>
    <dgm:cxn modelId="{5ABCD282-FAA4-4D78-AC3D-D2D3CAFD1706}" type="presOf" srcId="{AACEAFD5-63CF-4AFC-B46F-BE086C5D447C}" destId="{CA3A6A4E-2D39-41D2-A6B1-B590D0C452D2}" srcOrd="0" destOrd="0" presId="urn:microsoft.com/office/officeart/2016/7/layout/AccentHomeChevronProcess"/>
    <dgm:cxn modelId="{2B7F1E83-DE33-45B4-91E1-E9CD0DA18228}" srcId="{55C0B14E-AEA6-48D3-A387-ED4A3A3BF840}" destId="{E8C9D2A8-20C4-4F3F-BF37-AAB257331CD4}" srcOrd="0" destOrd="0" parTransId="{D3733402-AB77-4E29-A8FB-BA6010338563}" sibTransId="{4C013AE7-15B4-4B1C-BA18-827311679C09}"/>
    <dgm:cxn modelId="{C3450389-1E6C-4347-B9D3-86D0A4694FF3}" type="presOf" srcId="{7B2FF309-5120-45E2-ACC8-F8FAA9DBDA55}" destId="{B89F8758-DA9D-4018-859A-710084D7ABF3}" srcOrd="0" destOrd="0" presId="urn:microsoft.com/office/officeart/2016/7/layout/AccentHomeChevronProcess"/>
    <dgm:cxn modelId="{AA43228B-DC16-46DD-B3A7-0895315DCDDA}" type="presOf" srcId="{4A6BB192-9983-4F48-BBC5-6E384EED7EC5}" destId="{FD7B29F2-0D66-4B4B-BC8A-82DA23575305}" srcOrd="0" destOrd="0" presId="urn:microsoft.com/office/officeart/2016/7/layout/AccentHomeChevronProcess"/>
    <dgm:cxn modelId="{53239C96-427C-420B-95DC-546F3B30ED65}" srcId="{55C0B14E-AEA6-48D3-A387-ED4A3A3BF840}" destId="{D71FC021-6A65-44D1-95B9-0E6C89079866}" srcOrd="6" destOrd="0" parTransId="{862AAE39-3AAD-40E3-BA20-90187BD73242}" sibTransId="{9B090D9D-470E-46E2-AABB-0368A52481AA}"/>
    <dgm:cxn modelId="{1B70FF96-B298-4B77-8361-CE5A4BA5C8F3}" srcId="{E8C9D2A8-20C4-4F3F-BF37-AAB257331CD4}" destId="{DF8F3B56-4DF7-42CD-B1BA-8D88CF47C491}" srcOrd="0" destOrd="0" parTransId="{A23316EE-778A-4516-8538-03533A9F059A}" sibTransId="{297C8840-A78A-441C-8B92-5618B88AAFA9}"/>
    <dgm:cxn modelId="{04CD4B9E-1842-4878-B2CA-A9E567050F69}" type="presOf" srcId="{D71FC021-6A65-44D1-95B9-0E6C89079866}" destId="{7A0B5EFC-88FB-4ED5-994F-D5F6584C2293}" srcOrd="0" destOrd="0" presId="urn:microsoft.com/office/officeart/2016/7/layout/AccentHomeChevronProcess"/>
    <dgm:cxn modelId="{A61A7CAF-2E1F-4D3C-A6A2-BD289C3EEA2F}" srcId="{F37F19B4-4AE4-4C6C-AB55-994174FA2261}" destId="{356093EA-A355-40D0-8962-798AABE98CC4}" srcOrd="0" destOrd="0" parTransId="{F2218CE0-8058-4583-A2B4-5BC3710C5432}" sibTransId="{D22CB6A2-BC28-4BFA-B267-1485C3E57FCA}"/>
    <dgm:cxn modelId="{4DFFE4B6-BA8E-4DA4-9359-0C9FDF7E71B3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3" destOrd="0" parTransId="{7A0BD8EC-BB4A-4912-A54E-6F39B681264E}" sibTransId="{7A8D4B4D-06E9-4958-810D-A6226B6AC588}"/>
    <dgm:cxn modelId="{9A4D21C0-F73E-47F0-930B-17066CD5BB89}" srcId="{C707B2B9-90B1-4735-BAAA-C6045D26079C}" destId="{567E3A79-4B9D-407D-99B2-DBA085A1527B}" srcOrd="0" destOrd="0" parTransId="{7FE1EA0F-D57E-4007-9EBF-F9B72ABD7C9F}" sibTransId="{998278B5-0E0C-47D6-9620-EF4D2EEBEA74}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AF8AC8D1-E655-44C0-9990-961A87960220}" type="presOf" srcId="{567E3A79-4B9D-407D-99B2-DBA085A1527B}" destId="{3C596734-E9AF-42C8-8536-7A75ED6D8E51}" srcOrd="0" destOrd="0" presId="urn:microsoft.com/office/officeart/2016/7/layout/AccentHomeChevronProcess"/>
    <dgm:cxn modelId="{12A3DED4-FA6F-43C4-82A6-0DFA7FC04453}" type="presOf" srcId="{F37F19B4-4AE4-4C6C-AB55-994174FA2261}" destId="{BBC678B9-9B18-46FF-BA97-1AE30BF2383A}" srcOrd="0" destOrd="0" presId="urn:microsoft.com/office/officeart/2016/7/layout/AccentHomeChevronProcess"/>
    <dgm:cxn modelId="{D35DB9DA-961B-46CD-BB14-44CD766D8CB7}" srcId="{55C0B14E-AEA6-48D3-A387-ED4A3A3BF840}" destId="{7B2FF309-5120-45E2-ACC8-F8FAA9DBDA55}" srcOrd="9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FC88A5EC-C0C7-4D47-9ED7-C87AB501A5CB}" srcId="{C24A667B-0567-4FB7-97FE-AAE1D14FBB15}" destId="{49EDCE3C-2476-422C-8879-678B147AA3BB}" srcOrd="0" destOrd="0" parTransId="{96DDF1B4-7187-4FA5-9767-62355E5E2B2F}" sibTransId="{1B686916-D41A-4D48-9820-35CB51122050}"/>
    <dgm:cxn modelId="{8FF810EF-B6D1-4277-A2B0-33D2CBBE0D25}" type="presOf" srcId="{D07AD3FD-84FF-467E-9693-752776549C61}" destId="{6C46E586-0364-4C52-98F9-74A7ACD803D1}" srcOrd="0" destOrd="0" presId="urn:microsoft.com/office/officeart/2016/7/layout/AccentHomeChevronProcess"/>
    <dgm:cxn modelId="{6D2712F4-D35E-4909-92D3-BCA72A8B4777}" srcId="{55C0B14E-AEA6-48D3-A387-ED4A3A3BF840}" destId="{F424FF71-B6C0-4219-977E-8A2997579000}" srcOrd="7" destOrd="0" parTransId="{B1C77E05-932D-4E4E-B4A2-43E14DE474A2}" sibTransId="{18D9FA08-C572-4654-98A5-31C54EB53006}"/>
    <dgm:cxn modelId="{628ED98D-6030-4B14-A7B1-345692C81C96}" type="presParOf" srcId="{594BF422-752C-42F3-A230-3D0E6AE9A886}" destId="{A5796503-ACA3-486F-8DDF-642EE8F8DEEE}" srcOrd="0" destOrd="0" presId="urn:microsoft.com/office/officeart/2016/7/layout/AccentHomeChevronProcess"/>
    <dgm:cxn modelId="{59BCB05A-1190-490F-9E5D-93F18B83D3AE}" type="presParOf" srcId="{A5796503-ACA3-486F-8DDF-642EE8F8DEEE}" destId="{F71E8ABE-E4C2-476D-88F2-4106502D416A}" srcOrd="0" destOrd="0" presId="urn:microsoft.com/office/officeart/2016/7/layout/AccentHomeChevronProcess"/>
    <dgm:cxn modelId="{DCA20CB8-4F9A-4333-85EC-025C8ACD5C66}" type="presParOf" srcId="{A5796503-ACA3-486F-8DDF-642EE8F8DEEE}" destId="{E5ABF8B8-458F-46F3-9CC3-338BF030300E}" srcOrd="1" destOrd="0" presId="urn:microsoft.com/office/officeart/2016/7/layout/AccentHomeChevronProcess"/>
    <dgm:cxn modelId="{34BB794C-8122-40A6-8D95-BEA2A7769657}" type="presParOf" srcId="{A5796503-ACA3-486F-8DDF-642EE8F8DEEE}" destId="{C30DB004-E93A-4462-925D-09DB2AE013D0}" srcOrd="2" destOrd="0" presId="urn:microsoft.com/office/officeart/2016/7/layout/AccentHomeChevronProcess"/>
    <dgm:cxn modelId="{5B490382-AA07-41AE-B046-7213CC8AA775}" type="presParOf" srcId="{A5796503-ACA3-486F-8DDF-642EE8F8DEEE}" destId="{17A94654-4C55-4BE1-9B5C-53DA75495500}" srcOrd="3" destOrd="0" presId="urn:microsoft.com/office/officeart/2016/7/layout/AccentHomeChevronProcess"/>
    <dgm:cxn modelId="{9ED316B8-EFA6-45AF-A7AF-0AEEF08B0DED}" type="presParOf" srcId="{594BF422-752C-42F3-A230-3D0E6AE9A886}" destId="{5C9633FD-9C01-45BC-8CEA-03A79343D1F2}" srcOrd="1" destOrd="0" presId="urn:microsoft.com/office/officeart/2016/7/layout/AccentHomeChevronProcess"/>
    <dgm:cxn modelId="{C99C9E41-98C0-4DAD-A39A-0A885F444A0C}" type="presParOf" srcId="{594BF422-752C-42F3-A230-3D0E6AE9A886}" destId="{CE0476A6-5557-466C-8B41-44A7B5A5ED29}" srcOrd="2" destOrd="0" presId="urn:microsoft.com/office/officeart/2016/7/layout/AccentHomeChevronProcess"/>
    <dgm:cxn modelId="{9FBD3B0A-8DD0-48D7-A72C-94811DEC83B9}" type="presParOf" srcId="{CE0476A6-5557-466C-8B41-44A7B5A5ED29}" destId="{28006B16-0EC1-4EEF-AB87-7444B01034A9}" srcOrd="0" destOrd="0" presId="urn:microsoft.com/office/officeart/2016/7/layout/AccentHomeChevronProcess"/>
    <dgm:cxn modelId="{F5A944D0-1A6A-466C-BD8E-8C3E11D46438}" type="presParOf" srcId="{CE0476A6-5557-466C-8B41-44A7B5A5ED29}" destId="{BBC678B9-9B18-46FF-BA97-1AE30BF2383A}" srcOrd="1" destOrd="0" presId="urn:microsoft.com/office/officeart/2016/7/layout/AccentHomeChevronProcess"/>
    <dgm:cxn modelId="{1CB4CAB4-3DFA-45C9-B85E-7C5FD9B65249}" type="presParOf" srcId="{CE0476A6-5557-466C-8B41-44A7B5A5ED29}" destId="{52B09E4D-B2F8-4DB8-8CF4-B2F165E6D963}" srcOrd="2" destOrd="0" presId="urn:microsoft.com/office/officeart/2016/7/layout/AccentHomeChevronProcess"/>
    <dgm:cxn modelId="{385D380E-9BD4-43C6-B2F5-CF96A833EBC1}" type="presParOf" srcId="{CE0476A6-5557-466C-8B41-44A7B5A5ED29}" destId="{AAAC3F42-807F-402E-8FFA-3102FAE943EB}" srcOrd="3" destOrd="0" presId="urn:microsoft.com/office/officeart/2016/7/layout/AccentHomeChevronProcess"/>
    <dgm:cxn modelId="{37A23E20-7391-40C0-918A-E311998C9789}" type="presParOf" srcId="{594BF422-752C-42F3-A230-3D0E6AE9A886}" destId="{84075151-B1B8-4396-8D2F-1C446CAAE9F1}" srcOrd="3" destOrd="0" presId="urn:microsoft.com/office/officeart/2016/7/layout/AccentHomeChevronProcess"/>
    <dgm:cxn modelId="{1F2ACEE9-8738-4764-B9F8-742FEA108954}" type="presParOf" srcId="{594BF422-752C-42F3-A230-3D0E6AE9A886}" destId="{833D615C-B1E5-45AD-AFEE-E05E7D3A23E9}" srcOrd="4" destOrd="0" presId="urn:microsoft.com/office/officeart/2016/7/layout/AccentHomeChevronProcess"/>
    <dgm:cxn modelId="{87163007-13B3-4D01-9CD5-2D3EB642EB2F}" type="presParOf" srcId="{833D615C-B1E5-45AD-AFEE-E05E7D3A23E9}" destId="{6D3AB56E-DB29-4E91-A3D9-3C71D499352A}" srcOrd="0" destOrd="0" presId="urn:microsoft.com/office/officeart/2016/7/layout/AccentHomeChevronProcess"/>
    <dgm:cxn modelId="{8C468C6A-B494-4794-B647-2637961FD618}" type="presParOf" srcId="{833D615C-B1E5-45AD-AFEE-E05E7D3A23E9}" destId="{803CFA18-44C7-4694-910B-DB1833F7BFC7}" srcOrd="1" destOrd="0" presId="urn:microsoft.com/office/officeart/2016/7/layout/AccentHomeChevronProcess"/>
    <dgm:cxn modelId="{51961578-A33B-4189-9612-D27E845B6B63}" type="presParOf" srcId="{833D615C-B1E5-45AD-AFEE-E05E7D3A23E9}" destId="{14B47377-E58F-444F-B649-1EDEE5D144F9}" srcOrd="2" destOrd="0" presId="urn:microsoft.com/office/officeart/2016/7/layout/AccentHomeChevronProcess"/>
    <dgm:cxn modelId="{2AD5CAEB-4BF4-487B-B134-1774935E29B6}" type="presParOf" srcId="{833D615C-B1E5-45AD-AFEE-E05E7D3A23E9}" destId="{F7802616-C060-4C7B-AF94-1C1F392D23B5}" srcOrd="3" destOrd="0" presId="urn:microsoft.com/office/officeart/2016/7/layout/AccentHomeChevronProcess"/>
    <dgm:cxn modelId="{80B97B30-ED6C-4BBC-A700-E4458F8400B2}" type="presParOf" srcId="{594BF422-752C-42F3-A230-3D0E6AE9A886}" destId="{62416872-87EC-41EB-82C6-BDAC4F9D9131}" srcOrd="5" destOrd="0" presId="urn:microsoft.com/office/officeart/2016/7/layout/AccentHomeChevronProcess"/>
    <dgm:cxn modelId="{C914EE77-F7BE-4A30-BA55-2156B1AAB246}" type="presParOf" srcId="{594BF422-752C-42F3-A230-3D0E6AE9A886}" destId="{F6A1B9E0-4B4A-47A4-A011-67526CEEA770}" srcOrd="6" destOrd="0" presId="urn:microsoft.com/office/officeart/2016/7/layout/AccentHomeChevronProcess"/>
    <dgm:cxn modelId="{139E41BB-E464-4594-8B08-D98575CD6800}" type="presParOf" srcId="{F6A1B9E0-4B4A-47A4-A011-67526CEEA770}" destId="{FA4E6E73-A3C8-4495-927B-8AADA5A74297}" srcOrd="0" destOrd="0" presId="urn:microsoft.com/office/officeart/2016/7/layout/AccentHomeChevronProcess"/>
    <dgm:cxn modelId="{0AE887E2-B9DD-4B02-87F0-2CBEE5A3D6AF}" type="presParOf" srcId="{F6A1B9E0-4B4A-47A4-A011-67526CEEA770}" destId="{CA3A6A4E-2D39-41D2-A6B1-B590D0C452D2}" srcOrd="1" destOrd="0" presId="urn:microsoft.com/office/officeart/2016/7/layout/AccentHomeChevronProcess"/>
    <dgm:cxn modelId="{A48B4FDC-1938-41BA-8469-C5AB2CE1BD4D}" type="presParOf" srcId="{F6A1B9E0-4B4A-47A4-A011-67526CEEA770}" destId="{810D7AA7-A541-4507-BE7F-36CCF210089F}" srcOrd="2" destOrd="0" presId="urn:microsoft.com/office/officeart/2016/7/layout/AccentHomeChevronProcess"/>
    <dgm:cxn modelId="{45E55674-301D-4A2A-9B20-E89C05AC1471}" type="presParOf" srcId="{F6A1B9E0-4B4A-47A4-A011-67526CEEA770}" destId="{4F7CDD44-32F1-4759-861F-8DABEBBA8D89}" srcOrd="3" destOrd="0" presId="urn:microsoft.com/office/officeart/2016/7/layout/AccentHomeChevronProcess"/>
    <dgm:cxn modelId="{3E05CCC3-6744-41B2-B8FF-6584B238E8EF}" type="presParOf" srcId="{594BF422-752C-42F3-A230-3D0E6AE9A886}" destId="{C9A9B9EA-6A1D-4A13-9C7F-C112F25D2888}" srcOrd="7" destOrd="0" presId="urn:microsoft.com/office/officeart/2016/7/layout/AccentHomeChevronProcess"/>
    <dgm:cxn modelId="{16E3BF77-2D8B-4A3C-903B-2F445DFAD656}" type="presParOf" srcId="{594BF422-752C-42F3-A230-3D0E6AE9A886}" destId="{7BFB18E3-8F60-437B-A703-E04BB40E24CF}" srcOrd="8" destOrd="0" presId="urn:microsoft.com/office/officeart/2016/7/layout/AccentHomeChevronProcess"/>
    <dgm:cxn modelId="{4B09B4F8-9F41-4286-89B1-EB4A1888F9BA}" type="presParOf" srcId="{7BFB18E3-8F60-437B-A703-E04BB40E24CF}" destId="{82E05C55-6FBB-4B87-96E5-DBAB48ACE51B}" srcOrd="0" destOrd="0" presId="urn:microsoft.com/office/officeart/2016/7/layout/AccentHomeChevronProcess"/>
    <dgm:cxn modelId="{3F80DA4C-265F-4066-9166-7DA0CE221300}" type="presParOf" srcId="{7BFB18E3-8F60-437B-A703-E04BB40E24CF}" destId="{333BD260-83CD-4DA9-BBAA-B2A03A09F0C5}" srcOrd="1" destOrd="0" presId="urn:microsoft.com/office/officeart/2016/7/layout/AccentHomeChevronProcess"/>
    <dgm:cxn modelId="{89C371FD-DA77-4CA7-B32C-8B9481F08626}" type="presParOf" srcId="{7BFB18E3-8F60-437B-A703-E04BB40E24CF}" destId="{3C596734-E9AF-42C8-8536-7A75ED6D8E51}" srcOrd="2" destOrd="0" presId="urn:microsoft.com/office/officeart/2016/7/layout/AccentHomeChevronProcess"/>
    <dgm:cxn modelId="{730E9BD2-3329-43F8-9DAE-68BA70A1AAA6}" type="presParOf" srcId="{7BFB18E3-8F60-437B-A703-E04BB40E24CF}" destId="{DA89EAAE-E851-4E60-B958-224BEDEE6D56}" srcOrd="3" destOrd="0" presId="urn:microsoft.com/office/officeart/2016/7/layout/AccentHomeChevronProcess"/>
    <dgm:cxn modelId="{D3B7DBBE-D4E0-4E46-A8E6-402FCEB94C79}" type="presParOf" srcId="{594BF422-752C-42F3-A230-3D0E6AE9A886}" destId="{72D9DB7B-5FC4-46FF-AE1D-5F6390200A97}" srcOrd="9" destOrd="0" presId="urn:microsoft.com/office/officeart/2016/7/layout/AccentHomeChevronProcess"/>
    <dgm:cxn modelId="{B824ED97-F44D-45A4-8EF4-4FB240791E68}" type="presParOf" srcId="{594BF422-752C-42F3-A230-3D0E6AE9A886}" destId="{EC37843F-14A6-4E20-B7AE-2B086A8F5F45}" srcOrd="10" destOrd="0" presId="urn:microsoft.com/office/officeart/2016/7/layout/AccentHomeChevronProcess"/>
    <dgm:cxn modelId="{DC6E1768-35A9-4600-8A38-DA6E5345FA4C}" type="presParOf" srcId="{EC37843F-14A6-4E20-B7AE-2B086A8F5F45}" destId="{E41E7729-FD3F-426D-804C-45BD60BD762D}" srcOrd="0" destOrd="0" presId="urn:microsoft.com/office/officeart/2016/7/layout/AccentHomeChevronProcess"/>
    <dgm:cxn modelId="{A974A5F4-749F-4432-866D-0BFE9E48D645}" type="presParOf" srcId="{EC37843F-14A6-4E20-B7AE-2B086A8F5F45}" destId="{6C46E586-0364-4C52-98F9-74A7ACD803D1}" srcOrd="1" destOrd="0" presId="urn:microsoft.com/office/officeart/2016/7/layout/AccentHomeChevronProcess"/>
    <dgm:cxn modelId="{F80F1A9D-2C18-415A-9804-FF0B91481AF9}" type="presParOf" srcId="{EC37843F-14A6-4E20-B7AE-2B086A8F5F45}" destId="{5E07F9E4-149C-4A89-848F-4ABDD305F0C5}" srcOrd="2" destOrd="0" presId="urn:microsoft.com/office/officeart/2016/7/layout/AccentHomeChevronProcess"/>
    <dgm:cxn modelId="{9CA89F62-6EFD-41BF-BAC1-771E793A928A}" type="presParOf" srcId="{EC37843F-14A6-4E20-B7AE-2B086A8F5F45}" destId="{2928FCAD-BE3F-45AC-93A5-FD98F8A50E00}" srcOrd="3" destOrd="0" presId="urn:microsoft.com/office/officeart/2016/7/layout/AccentHomeChevronProcess"/>
    <dgm:cxn modelId="{E3C8A3F2-7B50-40D9-849C-1785D5AA4F17}" type="presParOf" srcId="{594BF422-752C-42F3-A230-3D0E6AE9A886}" destId="{C2DF8D93-19C7-4E07-BCAF-9FAAB62C8CF2}" srcOrd="11" destOrd="0" presId="urn:microsoft.com/office/officeart/2016/7/layout/AccentHomeChevronProcess"/>
    <dgm:cxn modelId="{35F8E1CF-564A-4B76-9FE3-3B53ABD53025}" type="presParOf" srcId="{594BF422-752C-42F3-A230-3D0E6AE9A886}" destId="{86E313B1-36D3-44D7-907E-22A08CB8E9CC}" srcOrd="12" destOrd="0" presId="urn:microsoft.com/office/officeart/2016/7/layout/AccentHomeChevronProcess"/>
    <dgm:cxn modelId="{6101965C-65EB-40D7-B891-35DFD269D4D4}" type="presParOf" srcId="{86E313B1-36D3-44D7-907E-22A08CB8E9CC}" destId="{473F2067-7126-4D56-A328-5A8CFD3D8D52}" srcOrd="0" destOrd="0" presId="urn:microsoft.com/office/officeart/2016/7/layout/AccentHomeChevronProcess"/>
    <dgm:cxn modelId="{C885F51A-3370-4A17-8FAB-CD73C32D03F5}" type="presParOf" srcId="{86E313B1-36D3-44D7-907E-22A08CB8E9CC}" destId="{7A0B5EFC-88FB-4ED5-994F-D5F6584C2293}" srcOrd="1" destOrd="0" presId="urn:microsoft.com/office/officeart/2016/7/layout/AccentHomeChevronProcess"/>
    <dgm:cxn modelId="{5CB94B01-E761-49DF-9745-C8C8D8A5F4E7}" type="presParOf" srcId="{86E313B1-36D3-44D7-907E-22A08CB8E9CC}" destId="{FD7B29F2-0D66-4B4B-BC8A-82DA23575305}" srcOrd="2" destOrd="0" presId="urn:microsoft.com/office/officeart/2016/7/layout/AccentHomeChevronProcess"/>
    <dgm:cxn modelId="{C6193393-37D5-4CD8-A714-468949226129}" type="presParOf" srcId="{86E313B1-36D3-44D7-907E-22A08CB8E9CC}" destId="{BABAA172-7B81-4C6B-BCF2-4572322515C5}" srcOrd="3" destOrd="0" presId="urn:microsoft.com/office/officeart/2016/7/layout/AccentHomeChevronProcess"/>
    <dgm:cxn modelId="{F156B04B-2D54-4637-814D-65338F99DF27}" type="presParOf" srcId="{594BF422-752C-42F3-A230-3D0E6AE9A886}" destId="{0B65942F-B336-42B6-A72B-DA6B6B07B79B}" srcOrd="13" destOrd="0" presId="urn:microsoft.com/office/officeart/2016/7/layout/AccentHomeChevronProcess"/>
    <dgm:cxn modelId="{DF29EDA9-C5F1-425B-BD63-C273527544FC}" type="presParOf" srcId="{594BF422-752C-42F3-A230-3D0E6AE9A886}" destId="{4652C1ED-6F3C-45E5-A69D-455809AF12C0}" srcOrd="14" destOrd="0" presId="urn:microsoft.com/office/officeart/2016/7/layout/AccentHomeChevronProcess"/>
    <dgm:cxn modelId="{EB2A67C5-D3A4-41BB-97FB-7EBDB1471CB4}" type="presParOf" srcId="{4652C1ED-6F3C-45E5-A69D-455809AF12C0}" destId="{5E988DC6-AC2D-4492-99E6-795BDDEB2ACE}" srcOrd="0" destOrd="0" presId="urn:microsoft.com/office/officeart/2016/7/layout/AccentHomeChevronProcess"/>
    <dgm:cxn modelId="{55AD7E79-FC5C-4E94-B583-18ED30908E67}" type="presParOf" srcId="{4652C1ED-6F3C-45E5-A69D-455809AF12C0}" destId="{745D228F-9713-4F21-9794-58B52B88276B}" srcOrd="1" destOrd="0" presId="urn:microsoft.com/office/officeart/2016/7/layout/AccentHomeChevronProcess"/>
    <dgm:cxn modelId="{4CF8E855-307B-4418-8641-5804478A04BA}" type="presParOf" srcId="{4652C1ED-6F3C-45E5-A69D-455809AF12C0}" destId="{8043FF60-2E89-46F6-BDF3-5B971FBF4B16}" srcOrd="2" destOrd="0" presId="urn:microsoft.com/office/officeart/2016/7/layout/AccentHomeChevronProcess"/>
    <dgm:cxn modelId="{B2D3B8F6-1AC0-43FC-BC6A-F09C288C1A78}" type="presParOf" srcId="{4652C1ED-6F3C-45E5-A69D-455809AF12C0}" destId="{9841992C-8B61-4355-825A-6332BA465F31}" srcOrd="3" destOrd="0" presId="urn:microsoft.com/office/officeart/2016/7/layout/AccentHomeChevronProcess"/>
    <dgm:cxn modelId="{77A3DC0F-05C5-41C2-8A4E-BB6D055FD636}" type="presParOf" srcId="{594BF422-752C-42F3-A230-3D0E6AE9A886}" destId="{5147A739-25B4-4891-90A1-F5EACB23900B}" srcOrd="15" destOrd="0" presId="urn:microsoft.com/office/officeart/2016/7/layout/AccentHomeChevronProcess"/>
    <dgm:cxn modelId="{B6D3671A-8EFE-4F0E-88BD-01BFF9670865}" type="presParOf" srcId="{594BF422-752C-42F3-A230-3D0E6AE9A886}" destId="{1D5539F6-8B97-4801-8139-D49EE44FFF3E}" srcOrd="16" destOrd="0" presId="urn:microsoft.com/office/officeart/2016/7/layout/AccentHomeChevronProcess"/>
    <dgm:cxn modelId="{9231E40D-43B8-456D-8E36-1577BD4F61AB}" type="presParOf" srcId="{1D5539F6-8B97-4801-8139-D49EE44FFF3E}" destId="{2377F551-4CF6-4656-B644-60A7FC1B0F64}" srcOrd="0" destOrd="0" presId="urn:microsoft.com/office/officeart/2016/7/layout/AccentHomeChevronProcess"/>
    <dgm:cxn modelId="{3AD4BFCF-DA0D-4CED-8ECA-6CDD0B4B1D5A}" type="presParOf" srcId="{1D5539F6-8B97-4801-8139-D49EE44FFF3E}" destId="{69ED255C-64AC-4764-BC2C-7679ECCC9FE9}" srcOrd="1" destOrd="0" presId="urn:microsoft.com/office/officeart/2016/7/layout/AccentHomeChevronProcess"/>
    <dgm:cxn modelId="{A85B21B8-79F6-43C9-B2E8-B4E5796D5CAE}" type="presParOf" srcId="{1D5539F6-8B97-4801-8139-D49EE44FFF3E}" destId="{1F1B09A6-DA7E-41D1-B8A6-E3B6E775E5C1}" srcOrd="2" destOrd="0" presId="urn:microsoft.com/office/officeart/2016/7/layout/AccentHomeChevronProcess"/>
    <dgm:cxn modelId="{70CB0658-6E6E-4119-B474-EF4973728D03}" type="presParOf" srcId="{1D5539F6-8B97-4801-8139-D49EE44FFF3E}" destId="{89DACDC6-8676-47A4-A430-164754F46172}" srcOrd="3" destOrd="0" presId="urn:microsoft.com/office/officeart/2016/7/layout/AccentHomeChevronProcess"/>
    <dgm:cxn modelId="{AAE1DE99-533B-4898-B995-B6CEC4C52171}" type="presParOf" srcId="{594BF422-752C-42F3-A230-3D0E6AE9A886}" destId="{38A6C30B-D5BF-4A1A-A273-D265DC00F2EC}" srcOrd="17" destOrd="0" presId="urn:microsoft.com/office/officeart/2016/7/layout/AccentHomeChevronProcess"/>
    <dgm:cxn modelId="{43CF24EF-A128-476D-B26B-8BB517F4C5A1}" type="presParOf" srcId="{594BF422-752C-42F3-A230-3D0E6AE9A886}" destId="{761684DA-3DB5-4618-9A30-6E2731CDFCA3}" srcOrd="18" destOrd="0" presId="urn:microsoft.com/office/officeart/2016/7/layout/AccentHomeChevronProcess"/>
    <dgm:cxn modelId="{18FC6DBA-FF03-466E-8D87-314D63DB7127}" type="presParOf" srcId="{761684DA-3DB5-4618-9A30-6E2731CDFCA3}" destId="{E2C584B7-5B6E-4F6E-A7B8-E679FEF7BC4D}" srcOrd="0" destOrd="0" presId="urn:microsoft.com/office/officeart/2016/7/layout/AccentHomeChevronProcess"/>
    <dgm:cxn modelId="{85A45DD0-A0A3-4989-84F7-3ABBD93E3A34}" type="presParOf" srcId="{761684DA-3DB5-4618-9A30-6E2731CDFCA3}" destId="{B89F8758-DA9D-4018-859A-710084D7ABF3}" srcOrd="1" destOrd="0" presId="urn:microsoft.com/office/officeart/2016/7/layout/AccentHomeChevronProcess"/>
    <dgm:cxn modelId="{227B26E8-DCA6-41E4-8F80-62B66C28A59D}" type="presParOf" srcId="{761684DA-3DB5-4618-9A30-6E2731CDFCA3}" destId="{B73D2BBA-574C-491E-A31C-8B6EA5CC871A}" srcOrd="2" destOrd="0" presId="urn:microsoft.com/office/officeart/2016/7/layout/AccentHomeChevronProcess"/>
    <dgm:cxn modelId="{AA7A30D1-E585-4BBE-8ED7-2BD608448FF2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D1669E-D21D-4856-B985-C0D1FA5426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8B33F-59CA-4054-837F-1C18AA6B5B4A}">
      <dgm:prSet/>
      <dgm:spPr/>
      <dgm:t>
        <a:bodyPr/>
        <a:lstStyle/>
        <a:p>
          <a:r>
            <a:rPr lang="en-US" dirty="0"/>
            <a:t>Let's start with the elephant in the room - Excel</a:t>
          </a:r>
        </a:p>
      </dgm:t>
    </dgm:pt>
    <dgm:pt modelId="{1B746A7B-BE31-49F0-A05F-7AAB7C458EB1}" type="parTrans" cxnId="{F86F2F03-7E15-4570-92F6-5E8385DEF042}">
      <dgm:prSet/>
      <dgm:spPr/>
      <dgm:t>
        <a:bodyPr/>
        <a:lstStyle/>
        <a:p>
          <a:endParaRPr lang="en-US"/>
        </a:p>
      </dgm:t>
    </dgm:pt>
    <dgm:pt modelId="{F094368A-0FA8-4790-BE64-D99655A39B7E}" type="sibTrans" cxnId="{F86F2F03-7E15-4570-92F6-5E8385DEF042}">
      <dgm:prSet/>
      <dgm:spPr/>
      <dgm:t>
        <a:bodyPr/>
        <a:lstStyle/>
        <a:p>
          <a:endParaRPr lang="en-US"/>
        </a:p>
      </dgm:t>
    </dgm:pt>
    <dgm:pt modelId="{E3D119C5-44B2-4B82-B9FC-01EF26C22B8F}" type="pres">
      <dgm:prSet presAssocID="{45D1669E-D21D-4856-B985-C0D1FA54269B}" presName="linear" presStyleCnt="0">
        <dgm:presLayoutVars>
          <dgm:animLvl val="lvl"/>
          <dgm:resizeHandles val="exact"/>
        </dgm:presLayoutVars>
      </dgm:prSet>
      <dgm:spPr/>
    </dgm:pt>
    <dgm:pt modelId="{353AB7E3-6B91-4792-9CC0-3260C30A1335}" type="pres">
      <dgm:prSet presAssocID="{2458B33F-59CA-4054-837F-1C18AA6B5B4A}" presName="parentText" presStyleLbl="node1" presStyleIdx="0" presStyleCnt="1" custLinFactNeighborX="87203" custLinFactNeighborY="38462">
        <dgm:presLayoutVars>
          <dgm:chMax val="0"/>
          <dgm:bulletEnabled val="1"/>
        </dgm:presLayoutVars>
      </dgm:prSet>
      <dgm:spPr/>
    </dgm:pt>
  </dgm:ptLst>
  <dgm:cxnLst>
    <dgm:cxn modelId="{F86F2F03-7E15-4570-92F6-5E8385DEF042}" srcId="{45D1669E-D21D-4856-B985-C0D1FA54269B}" destId="{2458B33F-59CA-4054-837F-1C18AA6B5B4A}" srcOrd="0" destOrd="0" parTransId="{1B746A7B-BE31-49F0-A05F-7AAB7C458EB1}" sibTransId="{F094368A-0FA8-4790-BE64-D99655A39B7E}"/>
    <dgm:cxn modelId="{42F3AA27-140F-45E6-8F1B-80CFCB7A4594}" type="presOf" srcId="{45D1669E-D21D-4856-B985-C0D1FA54269B}" destId="{E3D119C5-44B2-4B82-B9FC-01EF26C22B8F}" srcOrd="0" destOrd="0" presId="urn:microsoft.com/office/officeart/2005/8/layout/vList2"/>
    <dgm:cxn modelId="{A2053A60-ED15-4659-B586-CCB8199F79D1}" type="presOf" srcId="{2458B33F-59CA-4054-837F-1C18AA6B5B4A}" destId="{353AB7E3-6B91-4792-9CC0-3260C30A1335}" srcOrd="0" destOrd="0" presId="urn:microsoft.com/office/officeart/2005/8/layout/vList2"/>
    <dgm:cxn modelId="{9D5B1EA1-29F6-4A2F-A867-60DDE8E26E69}" type="presParOf" srcId="{E3D119C5-44B2-4B82-B9FC-01EF26C22B8F}" destId="{353AB7E3-6B91-4792-9CC0-3260C30A13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4750BE-22CE-4011-A8A6-144C7A16F48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ADD7374-A702-4D82-9DA7-1726ABD1F4D4}">
      <dgm:prSet/>
      <dgm:spPr/>
      <dgm:t>
        <a:bodyPr/>
        <a:lstStyle/>
        <a:p>
          <a:r>
            <a:rPr lang="en-US" dirty="0"/>
            <a:t>Get a data lake</a:t>
          </a:r>
        </a:p>
      </dgm:t>
    </dgm:pt>
    <dgm:pt modelId="{42AE98E5-A1FE-440D-A0AB-A69A6835FB92}" type="parTrans" cxnId="{05F1ED84-A5F3-474D-BB8F-D29934C1139C}">
      <dgm:prSet/>
      <dgm:spPr/>
      <dgm:t>
        <a:bodyPr/>
        <a:lstStyle/>
        <a:p>
          <a:endParaRPr lang="en-US"/>
        </a:p>
      </dgm:t>
    </dgm:pt>
    <dgm:pt modelId="{8483CF04-93FB-4B0F-A5DF-DD82F1BF8EDE}" type="sibTrans" cxnId="{05F1ED84-A5F3-474D-BB8F-D29934C1139C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414DF7B2-2568-46E7-BCBE-2FEE1398F698}">
      <dgm:prSet/>
      <dgm:spPr/>
      <dgm:t>
        <a:bodyPr/>
        <a:lstStyle/>
        <a:p>
          <a:r>
            <a:rPr lang="en-US" dirty="0"/>
            <a:t>Create a Serverless SQL Pool</a:t>
          </a:r>
        </a:p>
      </dgm:t>
    </dgm:pt>
    <dgm:pt modelId="{13315084-E2D4-47A0-9A83-DFDF37B81EE6}" type="parTrans" cxnId="{1EAB752C-5F73-4491-8E6E-18BB16897765}">
      <dgm:prSet/>
      <dgm:spPr/>
      <dgm:t>
        <a:bodyPr/>
        <a:lstStyle/>
        <a:p>
          <a:endParaRPr lang="en-US"/>
        </a:p>
      </dgm:t>
    </dgm:pt>
    <dgm:pt modelId="{E138625E-1A32-4B18-B548-8DF87A748DEF}" type="sibTrans" cxnId="{1EAB752C-5F73-4491-8E6E-18BB16897765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B273DFD8-872C-403B-ACB7-C2B3BF62B59B}">
      <dgm:prSet/>
      <dgm:spPr/>
      <dgm:t>
        <a:bodyPr/>
        <a:lstStyle/>
        <a:p>
          <a:r>
            <a:rPr lang="en-US" dirty="0"/>
            <a:t>Connect to External Tables, to the Parquet files </a:t>
          </a:r>
        </a:p>
      </dgm:t>
    </dgm:pt>
    <dgm:pt modelId="{45D2DE40-AB0D-4A81-A32C-F182D3B5A7B0}" type="parTrans" cxnId="{6F702900-7703-4589-8C44-BA2B2631D21C}">
      <dgm:prSet/>
      <dgm:spPr/>
      <dgm:t>
        <a:bodyPr/>
        <a:lstStyle/>
        <a:p>
          <a:endParaRPr lang="en-US"/>
        </a:p>
      </dgm:t>
    </dgm:pt>
    <dgm:pt modelId="{089E8C43-4E28-4936-8738-B2D4B8E413E0}" type="sibTrans" cxnId="{6F702900-7703-4589-8C44-BA2B2631D21C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49882D46-8FD1-4FBC-93F3-185A1ACFA6F7}">
      <dgm:prSet/>
      <dgm:spPr/>
      <dgm:t>
        <a:bodyPr/>
        <a:lstStyle/>
        <a:p>
          <a:r>
            <a:rPr lang="en-US" dirty="0"/>
            <a:t>Connect to Virtual Tables</a:t>
          </a:r>
        </a:p>
      </dgm:t>
    </dgm:pt>
    <dgm:pt modelId="{122D8378-C005-4527-B7FD-C412C59AE818}" type="parTrans" cxnId="{ECE53396-EEBA-416A-9BED-2D625EE7CE8C}">
      <dgm:prSet/>
      <dgm:spPr/>
      <dgm:t>
        <a:bodyPr/>
        <a:lstStyle/>
        <a:p>
          <a:endParaRPr lang="en-US"/>
        </a:p>
      </dgm:t>
    </dgm:pt>
    <dgm:pt modelId="{2B1AB500-F048-41C8-B5A9-57E179D3FA25}" type="sibTrans" cxnId="{ECE53396-EEBA-416A-9BED-2D625EE7CE8C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D70CE595-4FAE-4091-976E-CC596789F784}" type="pres">
      <dgm:prSet presAssocID="{B44750BE-22CE-4011-A8A6-144C7A16F481}" presName="Name0" presStyleCnt="0">
        <dgm:presLayoutVars>
          <dgm:animLvl val="lvl"/>
          <dgm:resizeHandles val="exact"/>
        </dgm:presLayoutVars>
      </dgm:prSet>
      <dgm:spPr/>
    </dgm:pt>
    <dgm:pt modelId="{288A4BB0-A385-4587-860B-ABD00A5DC514}" type="pres">
      <dgm:prSet presAssocID="{6ADD7374-A702-4D82-9DA7-1726ABD1F4D4}" presName="compositeNode" presStyleCnt="0">
        <dgm:presLayoutVars>
          <dgm:bulletEnabled val="1"/>
        </dgm:presLayoutVars>
      </dgm:prSet>
      <dgm:spPr/>
    </dgm:pt>
    <dgm:pt modelId="{682116BC-86B0-4C82-977F-7C7ADC97C826}" type="pres">
      <dgm:prSet presAssocID="{6ADD7374-A702-4D82-9DA7-1726ABD1F4D4}" presName="bgRect" presStyleLbl="bgAccFollowNode1" presStyleIdx="0" presStyleCnt="4"/>
      <dgm:spPr/>
    </dgm:pt>
    <dgm:pt modelId="{1C2C65F9-74EB-4FC2-BCA1-EABEF15C1F72}" type="pres">
      <dgm:prSet presAssocID="{8483CF04-93FB-4B0F-A5DF-DD82F1BF8EDE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4F0925CD-7E61-4538-A534-3B8D4C711A13}" type="pres">
      <dgm:prSet presAssocID="{6ADD7374-A702-4D82-9DA7-1726ABD1F4D4}" presName="bottomLine" presStyleLbl="alignNode1" presStyleIdx="1" presStyleCnt="8">
        <dgm:presLayoutVars/>
      </dgm:prSet>
      <dgm:spPr/>
    </dgm:pt>
    <dgm:pt modelId="{4DBB536A-6C21-44AC-9699-2EC090524BC8}" type="pres">
      <dgm:prSet presAssocID="{6ADD7374-A702-4D82-9DA7-1726ABD1F4D4}" presName="nodeText" presStyleLbl="bgAccFollowNode1" presStyleIdx="0" presStyleCnt="4">
        <dgm:presLayoutVars>
          <dgm:bulletEnabled val="1"/>
        </dgm:presLayoutVars>
      </dgm:prSet>
      <dgm:spPr/>
    </dgm:pt>
    <dgm:pt modelId="{9EF9705F-CE83-41F1-AC53-2E58B30777C2}" type="pres">
      <dgm:prSet presAssocID="{8483CF04-93FB-4B0F-A5DF-DD82F1BF8EDE}" presName="sibTrans" presStyleCnt="0"/>
      <dgm:spPr/>
    </dgm:pt>
    <dgm:pt modelId="{7C1E0813-989D-4FED-9AC0-C97E80A2FECE}" type="pres">
      <dgm:prSet presAssocID="{414DF7B2-2568-46E7-BCBE-2FEE1398F698}" presName="compositeNode" presStyleCnt="0">
        <dgm:presLayoutVars>
          <dgm:bulletEnabled val="1"/>
        </dgm:presLayoutVars>
      </dgm:prSet>
      <dgm:spPr/>
    </dgm:pt>
    <dgm:pt modelId="{1BBEAE14-F237-4AAF-9D6A-C6F3F31D2F11}" type="pres">
      <dgm:prSet presAssocID="{414DF7B2-2568-46E7-BCBE-2FEE1398F698}" presName="bgRect" presStyleLbl="bgAccFollowNode1" presStyleIdx="1" presStyleCnt="4"/>
      <dgm:spPr/>
    </dgm:pt>
    <dgm:pt modelId="{10E9D2BB-5828-477E-A53F-466B2A66F78B}" type="pres">
      <dgm:prSet presAssocID="{E138625E-1A32-4B18-B548-8DF87A748DEF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67CC3AAC-02C9-4F83-8BD3-B04B82FC6CF3}" type="pres">
      <dgm:prSet presAssocID="{414DF7B2-2568-46E7-BCBE-2FEE1398F698}" presName="bottomLine" presStyleLbl="alignNode1" presStyleIdx="3" presStyleCnt="8">
        <dgm:presLayoutVars/>
      </dgm:prSet>
      <dgm:spPr/>
    </dgm:pt>
    <dgm:pt modelId="{17A7317B-C61C-45F5-81A9-4C5DAB347754}" type="pres">
      <dgm:prSet presAssocID="{414DF7B2-2568-46E7-BCBE-2FEE1398F698}" presName="nodeText" presStyleLbl="bgAccFollowNode1" presStyleIdx="1" presStyleCnt="4">
        <dgm:presLayoutVars>
          <dgm:bulletEnabled val="1"/>
        </dgm:presLayoutVars>
      </dgm:prSet>
      <dgm:spPr/>
    </dgm:pt>
    <dgm:pt modelId="{381C4E23-5FC5-4966-89A5-EB7DD12FFC29}" type="pres">
      <dgm:prSet presAssocID="{E138625E-1A32-4B18-B548-8DF87A748DEF}" presName="sibTrans" presStyleCnt="0"/>
      <dgm:spPr/>
    </dgm:pt>
    <dgm:pt modelId="{FB2CD070-E790-47D3-9902-94AF31E38EB6}" type="pres">
      <dgm:prSet presAssocID="{B273DFD8-872C-403B-ACB7-C2B3BF62B59B}" presName="compositeNode" presStyleCnt="0">
        <dgm:presLayoutVars>
          <dgm:bulletEnabled val="1"/>
        </dgm:presLayoutVars>
      </dgm:prSet>
      <dgm:spPr/>
    </dgm:pt>
    <dgm:pt modelId="{03D7F66F-EB8D-40EF-BAD1-62B11E4DAEE4}" type="pres">
      <dgm:prSet presAssocID="{B273DFD8-872C-403B-ACB7-C2B3BF62B59B}" presName="bgRect" presStyleLbl="bgAccFollowNode1" presStyleIdx="2" presStyleCnt="4"/>
      <dgm:spPr/>
    </dgm:pt>
    <dgm:pt modelId="{EB1B3610-7F8F-44D9-AB81-B726A3F7E706}" type="pres">
      <dgm:prSet presAssocID="{089E8C43-4E28-4936-8738-B2D4B8E413E0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518B29AE-F513-4834-9407-D8615337447C}" type="pres">
      <dgm:prSet presAssocID="{B273DFD8-872C-403B-ACB7-C2B3BF62B59B}" presName="bottomLine" presStyleLbl="alignNode1" presStyleIdx="5" presStyleCnt="8">
        <dgm:presLayoutVars/>
      </dgm:prSet>
      <dgm:spPr/>
    </dgm:pt>
    <dgm:pt modelId="{77CE9362-34C0-4177-BBBC-ECFAA3F42597}" type="pres">
      <dgm:prSet presAssocID="{B273DFD8-872C-403B-ACB7-C2B3BF62B59B}" presName="nodeText" presStyleLbl="bgAccFollowNode1" presStyleIdx="2" presStyleCnt="4">
        <dgm:presLayoutVars>
          <dgm:bulletEnabled val="1"/>
        </dgm:presLayoutVars>
      </dgm:prSet>
      <dgm:spPr/>
    </dgm:pt>
    <dgm:pt modelId="{E223DDD2-3F22-4A74-ADAC-7F032B294888}" type="pres">
      <dgm:prSet presAssocID="{089E8C43-4E28-4936-8738-B2D4B8E413E0}" presName="sibTrans" presStyleCnt="0"/>
      <dgm:spPr/>
    </dgm:pt>
    <dgm:pt modelId="{FC13185A-B626-4739-8318-BAD7A0BE3C1E}" type="pres">
      <dgm:prSet presAssocID="{49882D46-8FD1-4FBC-93F3-185A1ACFA6F7}" presName="compositeNode" presStyleCnt="0">
        <dgm:presLayoutVars>
          <dgm:bulletEnabled val="1"/>
        </dgm:presLayoutVars>
      </dgm:prSet>
      <dgm:spPr/>
    </dgm:pt>
    <dgm:pt modelId="{5EA83B12-7600-4F6D-9B52-49123B6086A5}" type="pres">
      <dgm:prSet presAssocID="{49882D46-8FD1-4FBC-93F3-185A1ACFA6F7}" presName="bgRect" presStyleLbl="bgAccFollowNode1" presStyleIdx="3" presStyleCnt="4"/>
      <dgm:spPr/>
    </dgm:pt>
    <dgm:pt modelId="{7B038183-8702-4933-8B3F-3A34D85F76BE}" type="pres">
      <dgm:prSet presAssocID="{2B1AB500-F048-41C8-B5A9-57E179D3FA25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AE1D242-9232-4E66-A29D-EEB3EB626F75}" type="pres">
      <dgm:prSet presAssocID="{49882D46-8FD1-4FBC-93F3-185A1ACFA6F7}" presName="bottomLine" presStyleLbl="alignNode1" presStyleIdx="7" presStyleCnt="8">
        <dgm:presLayoutVars/>
      </dgm:prSet>
      <dgm:spPr/>
    </dgm:pt>
    <dgm:pt modelId="{5295DC6E-7E1D-470E-942E-37634CA7FF9B}" type="pres">
      <dgm:prSet presAssocID="{49882D46-8FD1-4FBC-93F3-185A1ACFA6F7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6F702900-7703-4589-8C44-BA2B2631D21C}" srcId="{B44750BE-22CE-4011-A8A6-144C7A16F481}" destId="{B273DFD8-872C-403B-ACB7-C2B3BF62B59B}" srcOrd="2" destOrd="0" parTransId="{45D2DE40-AB0D-4A81-A32C-F182D3B5A7B0}" sibTransId="{089E8C43-4E28-4936-8738-B2D4B8E413E0}"/>
    <dgm:cxn modelId="{58A6F210-089A-4205-9080-FA8002FB3E04}" type="presOf" srcId="{49882D46-8FD1-4FBC-93F3-185A1ACFA6F7}" destId="{5EA83B12-7600-4F6D-9B52-49123B6086A5}" srcOrd="0" destOrd="0" presId="urn:microsoft.com/office/officeart/2016/7/layout/BasicLinearProcessNumbered"/>
    <dgm:cxn modelId="{56E87D23-1BA7-4A25-B645-AEC5B3B677F2}" type="presOf" srcId="{E138625E-1A32-4B18-B548-8DF87A748DEF}" destId="{10E9D2BB-5828-477E-A53F-466B2A66F78B}" srcOrd="0" destOrd="0" presId="urn:microsoft.com/office/officeart/2016/7/layout/BasicLinearProcessNumbered"/>
    <dgm:cxn modelId="{1EAB752C-5F73-4491-8E6E-18BB16897765}" srcId="{B44750BE-22CE-4011-A8A6-144C7A16F481}" destId="{414DF7B2-2568-46E7-BCBE-2FEE1398F698}" srcOrd="1" destOrd="0" parTransId="{13315084-E2D4-47A0-9A83-DFDF37B81EE6}" sibTransId="{E138625E-1A32-4B18-B548-8DF87A748DEF}"/>
    <dgm:cxn modelId="{6DF9AD2D-9772-4B7F-99C7-B6AA6C5C26A2}" type="presOf" srcId="{B273DFD8-872C-403B-ACB7-C2B3BF62B59B}" destId="{77CE9362-34C0-4177-BBBC-ECFAA3F42597}" srcOrd="1" destOrd="0" presId="urn:microsoft.com/office/officeart/2016/7/layout/BasicLinearProcessNumbered"/>
    <dgm:cxn modelId="{6E0AEA62-A94C-4E4B-BD64-8D6111D06F32}" type="presOf" srcId="{089E8C43-4E28-4936-8738-B2D4B8E413E0}" destId="{EB1B3610-7F8F-44D9-AB81-B726A3F7E706}" srcOrd="0" destOrd="0" presId="urn:microsoft.com/office/officeart/2016/7/layout/BasicLinearProcessNumbered"/>
    <dgm:cxn modelId="{B1422E47-5172-45DA-AB3B-E2531635277B}" type="presOf" srcId="{2B1AB500-F048-41C8-B5A9-57E179D3FA25}" destId="{7B038183-8702-4933-8B3F-3A34D85F76BE}" srcOrd="0" destOrd="0" presId="urn:microsoft.com/office/officeart/2016/7/layout/BasicLinearProcessNumbered"/>
    <dgm:cxn modelId="{AFEEFB7F-D57F-45E9-A298-BE9D4879EE65}" type="presOf" srcId="{414DF7B2-2568-46E7-BCBE-2FEE1398F698}" destId="{1BBEAE14-F237-4AAF-9D6A-C6F3F31D2F11}" srcOrd="0" destOrd="0" presId="urn:microsoft.com/office/officeart/2016/7/layout/BasicLinearProcessNumbered"/>
    <dgm:cxn modelId="{05F1ED84-A5F3-474D-BB8F-D29934C1139C}" srcId="{B44750BE-22CE-4011-A8A6-144C7A16F481}" destId="{6ADD7374-A702-4D82-9DA7-1726ABD1F4D4}" srcOrd="0" destOrd="0" parTransId="{42AE98E5-A1FE-440D-A0AB-A69A6835FB92}" sibTransId="{8483CF04-93FB-4B0F-A5DF-DD82F1BF8EDE}"/>
    <dgm:cxn modelId="{C8951E95-239E-457C-A46D-F6A0B08C7EDA}" type="presOf" srcId="{B44750BE-22CE-4011-A8A6-144C7A16F481}" destId="{D70CE595-4FAE-4091-976E-CC596789F784}" srcOrd="0" destOrd="0" presId="urn:microsoft.com/office/officeart/2016/7/layout/BasicLinearProcessNumbered"/>
    <dgm:cxn modelId="{ECE53396-EEBA-416A-9BED-2D625EE7CE8C}" srcId="{B44750BE-22CE-4011-A8A6-144C7A16F481}" destId="{49882D46-8FD1-4FBC-93F3-185A1ACFA6F7}" srcOrd="3" destOrd="0" parTransId="{122D8378-C005-4527-B7FD-C412C59AE818}" sibTransId="{2B1AB500-F048-41C8-B5A9-57E179D3FA25}"/>
    <dgm:cxn modelId="{71CB54A1-0258-4F76-9619-2177B70F736D}" type="presOf" srcId="{414DF7B2-2568-46E7-BCBE-2FEE1398F698}" destId="{17A7317B-C61C-45F5-81A9-4C5DAB347754}" srcOrd="1" destOrd="0" presId="urn:microsoft.com/office/officeart/2016/7/layout/BasicLinearProcessNumbered"/>
    <dgm:cxn modelId="{A9A7E8B9-8CB2-4ACA-8F1E-00F3B91B59F8}" type="presOf" srcId="{49882D46-8FD1-4FBC-93F3-185A1ACFA6F7}" destId="{5295DC6E-7E1D-470E-942E-37634CA7FF9B}" srcOrd="1" destOrd="0" presId="urn:microsoft.com/office/officeart/2016/7/layout/BasicLinearProcessNumbered"/>
    <dgm:cxn modelId="{4FD6A3BA-A46A-412C-8A11-254B72F48D9F}" type="presOf" srcId="{8483CF04-93FB-4B0F-A5DF-DD82F1BF8EDE}" destId="{1C2C65F9-74EB-4FC2-BCA1-EABEF15C1F72}" srcOrd="0" destOrd="0" presId="urn:microsoft.com/office/officeart/2016/7/layout/BasicLinearProcessNumbered"/>
    <dgm:cxn modelId="{E2F70DE5-7764-425F-B2E9-303E88743DC4}" type="presOf" srcId="{6ADD7374-A702-4D82-9DA7-1726ABD1F4D4}" destId="{4DBB536A-6C21-44AC-9699-2EC090524BC8}" srcOrd="1" destOrd="0" presId="urn:microsoft.com/office/officeart/2016/7/layout/BasicLinearProcessNumbered"/>
    <dgm:cxn modelId="{D3949DE9-ECD1-4A01-97BB-3FFDF6306399}" type="presOf" srcId="{6ADD7374-A702-4D82-9DA7-1726ABD1F4D4}" destId="{682116BC-86B0-4C82-977F-7C7ADC97C826}" srcOrd="0" destOrd="0" presId="urn:microsoft.com/office/officeart/2016/7/layout/BasicLinearProcessNumbered"/>
    <dgm:cxn modelId="{E2025FFA-3A1D-4B17-8BA5-5433DD36CE60}" type="presOf" srcId="{B273DFD8-872C-403B-ACB7-C2B3BF62B59B}" destId="{03D7F66F-EB8D-40EF-BAD1-62B11E4DAEE4}" srcOrd="0" destOrd="0" presId="urn:microsoft.com/office/officeart/2016/7/layout/BasicLinearProcessNumbered"/>
    <dgm:cxn modelId="{1D8DA10B-E901-4BA8-B8D6-68C425AF2712}" type="presParOf" srcId="{D70CE595-4FAE-4091-976E-CC596789F784}" destId="{288A4BB0-A385-4587-860B-ABD00A5DC514}" srcOrd="0" destOrd="0" presId="urn:microsoft.com/office/officeart/2016/7/layout/BasicLinearProcessNumbered"/>
    <dgm:cxn modelId="{03F616B0-0735-4A3C-A790-E1798DAA3B85}" type="presParOf" srcId="{288A4BB0-A385-4587-860B-ABD00A5DC514}" destId="{682116BC-86B0-4C82-977F-7C7ADC97C826}" srcOrd="0" destOrd="0" presId="urn:microsoft.com/office/officeart/2016/7/layout/BasicLinearProcessNumbered"/>
    <dgm:cxn modelId="{80FEB929-3B7B-45A3-A01B-F2349E373C5F}" type="presParOf" srcId="{288A4BB0-A385-4587-860B-ABD00A5DC514}" destId="{1C2C65F9-74EB-4FC2-BCA1-EABEF15C1F72}" srcOrd="1" destOrd="0" presId="urn:microsoft.com/office/officeart/2016/7/layout/BasicLinearProcessNumbered"/>
    <dgm:cxn modelId="{61A2CA3F-4F30-4F21-B9CB-BD7B3ADBCE75}" type="presParOf" srcId="{288A4BB0-A385-4587-860B-ABD00A5DC514}" destId="{4F0925CD-7E61-4538-A534-3B8D4C711A13}" srcOrd="2" destOrd="0" presId="urn:microsoft.com/office/officeart/2016/7/layout/BasicLinearProcessNumbered"/>
    <dgm:cxn modelId="{78240237-FBF4-4252-86DB-69DE34177160}" type="presParOf" srcId="{288A4BB0-A385-4587-860B-ABD00A5DC514}" destId="{4DBB536A-6C21-44AC-9699-2EC090524BC8}" srcOrd="3" destOrd="0" presId="urn:microsoft.com/office/officeart/2016/7/layout/BasicLinearProcessNumbered"/>
    <dgm:cxn modelId="{6BB04CC5-A749-4A6B-9196-4EBAB9B63CC2}" type="presParOf" srcId="{D70CE595-4FAE-4091-976E-CC596789F784}" destId="{9EF9705F-CE83-41F1-AC53-2E58B30777C2}" srcOrd="1" destOrd="0" presId="urn:microsoft.com/office/officeart/2016/7/layout/BasicLinearProcessNumbered"/>
    <dgm:cxn modelId="{72124B2A-6DB4-4284-8FD1-D014F6EE7AB8}" type="presParOf" srcId="{D70CE595-4FAE-4091-976E-CC596789F784}" destId="{7C1E0813-989D-4FED-9AC0-C97E80A2FECE}" srcOrd="2" destOrd="0" presId="urn:microsoft.com/office/officeart/2016/7/layout/BasicLinearProcessNumbered"/>
    <dgm:cxn modelId="{21F0D0EC-81F4-469B-A64A-92CB6E2B22C8}" type="presParOf" srcId="{7C1E0813-989D-4FED-9AC0-C97E80A2FECE}" destId="{1BBEAE14-F237-4AAF-9D6A-C6F3F31D2F11}" srcOrd="0" destOrd="0" presId="urn:microsoft.com/office/officeart/2016/7/layout/BasicLinearProcessNumbered"/>
    <dgm:cxn modelId="{4943F763-7BA7-44F2-9301-9097EBB61E0A}" type="presParOf" srcId="{7C1E0813-989D-4FED-9AC0-C97E80A2FECE}" destId="{10E9D2BB-5828-477E-A53F-466B2A66F78B}" srcOrd="1" destOrd="0" presId="urn:microsoft.com/office/officeart/2016/7/layout/BasicLinearProcessNumbered"/>
    <dgm:cxn modelId="{49F98F68-3AE5-4F57-9679-71AEA57FB472}" type="presParOf" srcId="{7C1E0813-989D-4FED-9AC0-C97E80A2FECE}" destId="{67CC3AAC-02C9-4F83-8BD3-B04B82FC6CF3}" srcOrd="2" destOrd="0" presId="urn:microsoft.com/office/officeart/2016/7/layout/BasicLinearProcessNumbered"/>
    <dgm:cxn modelId="{97A33009-22BD-4EB4-89FC-FA6C78E539C8}" type="presParOf" srcId="{7C1E0813-989D-4FED-9AC0-C97E80A2FECE}" destId="{17A7317B-C61C-45F5-81A9-4C5DAB347754}" srcOrd="3" destOrd="0" presId="urn:microsoft.com/office/officeart/2016/7/layout/BasicLinearProcessNumbered"/>
    <dgm:cxn modelId="{9F87F548-89B1-48D9-9FBA-B32D708DB9B2}" type="presParOf" srcId="{D70CE595-4FAE-4091-976E-CC596789F784}" destId="{381C4E23-5FC5-4966-89A5-EB7DD12FFC29}" srcOrd="3" destOrd="0" presId="urn:microsoft.com/office/officeart/2016/7/layout/BasicLinearProcessNumbered"/>
    <dgm:cxn modelId="{CE77E289-6732-4B1F-804E-141E7236DA42}" type="presParOf" srcId="{D70CE595-4FAE-4091-976E-CC596789F784}" destId="{FB2CD070-E790-47D3-9902-94AF31E38EB6}" srcOrd="4" destOrd="0" presId="urn:microsoft.com/office/officeart/2016/7/layout/BasicLinearProcessNumbered"/>
    <dgm:cxn modelId="{60220878-3D93-41B6-87C4-B2E6F61F5C0A}" type="presParOf" srcId="{FB2CD070-E790-47D3-9902-94AF31E38EB6}" destId="{03D7F66F-EB8D-40EF-BAD1-62B11E4DAEE4}" srcOrd="0" destOrd="0" presId="urn:microsoft.com/office/officeart/2016/7/layout/BasicLinearProcessNumbered"/>
    <dgm:cxn modelId="{BF56D652-7AFA-42AD-96A9-309CD3B08A71}" type="presParOf" srcId="{FB2CD070-E790-47D3-9902-94AF31E38EB6}" destId="{EB1B3610-7F8F-44D9-AB81-B726A3F7E706}" srcOrd="1" destOrd="0" presId="urn:microsoft.com/office/officeart/2016/7/layout/BasicLinearProcessNumbered"/>
    <dgm:cxn modelId="{31F4D210-29CA-405C-841E-D30373328CD4}" type="presParOf" srcId="{FB2CD070-E790-47D3-9902-94AF31E38EB6}" destId="{518B29AE-F513-4834-9407-D8615337447C}" srcOrd="2" destOrd="0" presId="urn:microsoft.com/office/officeart/2016/7/layout/BasicLinearProcessNumbered"/>
    <dgm:cxn modelId="{164B8052-FD19-446F-9227-072004BEB0E5}" type="presParOf" srcId="{FB2CD070-E790-47D3-9902-94AF31E38EB6}" destId="{77CE9362-34C0-4177-BBBC-ECFAA3F42597}" srcOrd="3" destOrd="0" presId="urn:microsoft.com/office/officeart/2016/7/layout/BasicLinearProcessNumbered"/>
    <dgm:cxn modelId="{1E10B4E2-4704-4E06-B30D-791A6885126B}" type="presParOf" srcId="{D70CE595-4FAE-4091-976E-CC596789F784}" destId="{E223DDD2-3F22-4A74-ADAC-7F032B294888}" srcOrd="5" destOrd="0" presId="urn:microsoft.com/office/officeart/2016/7/layout/BasicLinearProcessNumbered"/>
    <dgm:cxn modelId="{D1830DC6-E461-4AA0-8764-B559B01F2FFE}" type="presParOf" srcId="{D70CE595-4FAE-4091-976E-CC596789F784}" destId="{FC13185A-B626-4739-8318-BAD7A0BE3C1E}" srcOrd="6" destOrd="0" presId="urn:microsoft.com/office/officeart/2016/7/layout/BasicLinearProcessNumbered"/>
    <dgm:cxn modelId="{1E799D2F-459F-49D0-AC77-1160C617350E}" type="presParOf" srcId="{FC13185A-B626-4739-8318-BAD7A0BE3C1E}" destId="{5EA83B12-7600-4F6D-9B52-49123B6086A5}" srcOrd="0" destOrd="0" presId="urn:microsoft.com/office/officeart/2016/7/layout/BasicLinearProcessNumbered"/>
    <dgm:cxn modelId="{89107DD2-7080-47EB-96D2-9022E510CD6A}" type="presParOf" srcId="{FC13185A-B626-4739-8318-BAD7A0BE3C1E}" destId="{7B038183-8702-4933-8B3F-3A34D85F76BE}" srcOrd="1" destOrd="0" presId="urn:microsoft.com/office/officeart/2016/7/layout/BasicLinearProcessNumbered"/>
    <dgm:cxn modelId="{BF3AAE3D-7EBF-4F29-9A5F-8BE019A6FC6B}" type="presParOf" srcId="{FC13185A-B626-4739-8318-BAD7A0BE3C1E}" destId="{AAE1D242-9232-4E66-A29D-EEB3EB626F75}" srcOrd="2" destOrd="0" presId="urn:microsoft.com/office/officeart/2016/7/layout/BasicLinearProcessNumbered"/>
    <dgm:cxn modelId="{5495DF9B-DD8E-4743-BF16-3A24545799CC}" type="presParOf" srcId="{FC13185A-B626-4739-8318-BAD7A0BE3C1E}" destId="{5295DC6E-7E1D-470E-942E-37634CA7FF9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98BE0C-BACA-492A-9BF3-B70E0F32650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12F1CB8A-7B1E-4458-9EE5-C1B1D7AF8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Only available in PowerBI through the Common Data Service (Legacy) connector</a:t>
          </a:r>
        </a:p>
      </dgm:t>
    </dgm:pt>
    <dgm:pt modelId="{9076A0FA-82C0-4437-9388-8B5A47A37C97}" type="parTrans" cxnId="{156500F5-0305-40EE-A85E-5365E4425CA0}">
      <dgm:prSet/>
      <dgm:spPr/>
      <dgm:t>
        <a:bodyPr/>
        <a:lstStyle/>
        <a:p>
          <a:endParaRPr lang="en-US"/>
        </a:p>
      </dgm:t>
    </dgm:pt>
    <dgm:pt modelId="{B25BAD45-194F-4890-8DB7-E10A680AEBC6}" type="sibTrans" cxnId="{156500F5-0305-40EE-A85E-5365E4425CA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BB195E-095F-4AD6-A038-78579B099D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Don’t use the Dataverse connector.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It wont display the virtual tables.</a:t>
          </a:r>
        </a:p>
      </dgm:t>
    </dgm:pt>
    <dgm:pt modelId="{51AF523C-D28B-45E0-B43A-A6CE4B5E77E0}" type="parTrans" cxnId="{DE19AFE1-CE05-474E-8F3C-454C7E946D6E}">
      <dgm:prSet/>
      <dgm:spPr/>
      <dgm:t>
        <a:bodyPr/>
        <a:lstStyle/>
        <a:p>
          <a:endParaRPr lang="en-US"/>
        </a:p>
      </dgm:t>
    </dgm:pt>
    <dgm:pt modelId="{6752E175-1668-4E61-88B2-835F07B57FF2}" type="sibTrans" cxnId="{DE19AFE1-CE05-474E-8F3C-454C7E946D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940F87-9025-4BAB-A9FD-C5A3E8786A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You can also connect directly to the source as well.</a:t>
          </a:r>
        </a:p>
      </dgm:t>
    </dgm:pt>
    <dgm:pt modelId="{DD8BF6CB-CB2C-4098-967C-0762DE0BBDAF}" type="parTrans" cxnId="{2706CDEB-3B85-4E61-A2EB-8FAF97CAC811}">
      <dgm:prSet/>
      <dgm:spPr/>
      <dgm:t>
        <a:bodyPr/>
        <a:lstStyle/>
        <a:p>
          <a:endParaRPr lang="en-US"/>
        </a:p>
      </dgm:t>
    </dgm:pt>
    <dgm:pt modelId="{673D07A2-4A8F-4850-95FD-10D6B6352F94}" type="sibTrans" cxnId="{2706CDEB-3B85-4E61-A2EB-8FAF97CAC8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9B45B4-1BDE-466F-AA2F-1889EE99FE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Power Query Common Data Service (Legacy) connector </a:t>
          </a:r>
          <a:endParaRPr lang="en-US"/>
        </a:p>
      </dgm:t>
    </dgm:pt>
    <dgm:pt modelId="{B0178389-425C-4E79-BF5B-A98D96017B13}" type="parTrans" cxnId="{B1B8BBEA-52C1-43C8-80CD-918150F6308D}">
      <dgm:prSet/>
      <dgm:spPr/>
      <dgm:t>
        <a:bodyPr/>
        <a:lstStyle/>
        <a:p>
          <a:endParaRPr lang="en-US"/>
        </a:p>
      </dgm:t>
    </dgm:pt>
    <dgm:pt modelId="{CF6100A6-663E-46A8-8AEB-0DC0C1CFCBD8}" type="sibTrans" cxnId="{B1B8BBEA-52C1-43C8-80CD-918150F6308D}">
      <dgm:prSet/>
      <dgm:spPr/>
      <dgm:t>
        <a:bodyPr/>
        <a:lstStyle/>
        <a:p>
          <a:endParaRPr lang="en-US"/>
        </a:p>
      </dgm:t>
    </dgm:pt>
    <dgm:pt modelId="{D6B46D3C-C1EB-47BA-B8D5-0FA521BAB104}">
      <dgm:prSet/>
      <dgm:spPr/>
      <dgm:t>
        <a:bodyPr/>
        <a:lstStyle/>
        <a:p>
          <a:endParaRPr lang="en-US"/>
        </a:p>
      </dgm:t>
    </dgm:pt>
    <dgm:pt modelId="{184DBADC-8336-4B91-B38C-73E17D9779D0}" type="sibTrans" cxnId="{92E18660-E1FC-4F13-87C8-762599E3171D}">
      <dgm:prSet/>
      <dgm:spPr/>
      <dgm:t>
        <a:bodyPr/>
        <a:lstStyle/>
        <a:p>
          <a:endParaRPr lang="en-US"/>
        </a:p>
      </dgm:t>
    </dgm:pt>
    <dgm:pt modelId="{93E0FA62-6F5C-4AF1-9040-04FA4AFFE5FE}" type="parTrans" cxnId="{92E18660-E1FC-4F13-87C8-762599E3171D}">
      <dgm:prSet/>
      <dgm:spPr/>
      <dgm:t>
        <a:bodyPr/>
        <a:lstStyle/>
        <a:p>
          <a:endParaRPr lang="en-US"/>
        </a:p>
      </dgm:t>
    </dgm:pt>
    <dgm:pt modelId="{57951870-0BD5-4C10-BBA3-66B918E9B32C}" type="pres">
      <dgm:prSet presAssocID="{6E98BE0C-BACA-492A-9BF3-B70E0F326507}" presName="root" presStyleCnt="0">
        <dgm:presLayoutVars>
          <dgm:dir/>
          <dgm:resizeHandles val="exact"/>
        </dgm:presLayoutVars>
      </dgm:prSet>
      <dgm:spPr/>
    </dgm:pt>
    <dgm:pt modelId="{015BBBB1-9F28-4193-8A04-04AFE0F7ED32}" type="pres">
      <dgm:prSet presAssocID="{6E98BE0C-BACA-492A-9BF3-B70E0F326507}" presName="container" presStyleCnt="0">
        <dgm:presLayoutVars>
          <dgm:dir/>
          <dgm:resizeHandles val="exact"/>
        </dgm:presLayoutVars>
      </dgm:prSet>
      <dgm:spPr/>
    </dgm:pt>
    <dgm:pt modelId="{0E05DB43-FCA4-48CE-98CD-01A4476030BE}" type="pres">
      <dgm:prSet presAssocID="{12F1CB8A-7B1E-4458-9EE5-C1B1D7AF8A73}" presName="compNode" presStyleCnt="0"/>
      <dgm:spPr/>
    </dgm:pt>
    <dgm:pt modelId="{D97FF5AE-0F7C-4298-901C-125AE482C242}" type="pres">
      <dgm:prSet presAssocID="{12F1CB8A-7B1E-4458-9EE5-C1B1D7AF8A73}" presName="iconBgRect" presStyleLbl="bgShp" presStyleIdx="0" presStyleCnt="4"/>
      <dgm:spPr/>
    </dgm:pt>
    <dgm:pt modelId="{E01D0433-713E-4CB1-9CAD-C58A3631515D}" type="pres">
      <dgm:prSet presAssocID="{12F1CB8A-7B1E-4458-9EE5-C1B1D7AF8A73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D4D46D2-BAD5-4726-9561-B4E1E02D4786}" type="pres">
      <dgm:prSet presAssocID="{12F1CB8A-7B1E-4458-9EE5-C1B1D7AF8A73}" presName="spaceRect" presStyleCnt="0"/>
      <dgm:spPr/>
    </dgm:pt>
    <dgm:pt modelId="{1E9359F6-693D-48A5-88C4-C262765C0058}" type="pres">
      <dgm:prSet presAssocID="{12F1CB8A-7B1E-4458-9EE5-C1B1D7AF8A73}" presName="textRect" presStyleLbl="revTx" presStyleIdx="0" presStyleCnt="4">
        <dgm:presLayoutVars>
          <dgm:chMax val="1"/>
          <dgm:chPref val="1"/>
        </dgm:presLayoutVars>
      </dgm:prSet>
      <dgm:spPr/>
    </dgm:pt>
    <dgm:pt modelId="{7054D6D3-468D-46BD-BD6C-BC031083BA7F}" type="pres">
      <dgm:prSet presAssocID="{B25BAD45-194F-4890-8DB7-E10A680AEBC6}" presName="sibTrans" presStyleLbl="sibTrans2D1" presStyleIdx="0" presStyleCnt="0"/>
      <dgm:spPr/>
    </dgm:pt>
    <dgm:pt modelId="{9FBB9081-3BD1-4F2A-9C21-1889AC167644}" type="pres">
      <dgm:prSet presAssocID="{1FBB195E-095F-4AD6-A038-78579B099D03}" presName="compNode" presStyleCnt="0"/>
      <dgm:spPr/>
    </dgm:pt>
    <dgm:pt modelId="{0D8A6737-1826-4361-BB44-BCB84A8726CE}" type="pres">
      <dgm:prSet presAssocID="{1FBB195E-095F-4AD6-A038-78579B099D03}" presName="iconBgRect" presStyleLbl="bgShp" presStyleIdx="1" presStyleCnt="4"/>
      <dgm:spPr/>
    </dgm:pt>
    <dgm:pt modelId="{422FB8F6-CA30-4EBE-A5B0-09F1FC0A2B86}" type="pres">
      <dgm:prSet presAssocID="{1FBB195E-095F-4AD6-A038-78579B099D03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97EAF70-C3C9-4E79-81BC-F44F34DAFA85}" type="pres">
      <dgm:prSet presAssocID="{1FBB195E-095F-4AD6-A038-78579B099D03}" presName="spaceRect" presStyleCnt="0"/>
      <dgm:spPr/>
    </dgm:pt>
    <dgm:pt modelId="{838FB13D-38C3-46C6-9ABB-6CD1FCE0416B}" type="pres">
      <dgm:prSet presAssocID="{1FBB195E-095F-4AD6-A038-78579B099D03}" presName="textRect" presStyleLbl="revTx" presStyleIdx="1" presStyleCnt="4">
        <dgm:presLayoutVars>
          <dgm:chMax val="1"/>
          <dgm:chPref val="1"/>
        </dgm:presLayoutVars>
      </dgm:prSet>
      <dgm:spPr/>
    </dgm:pt>
    <dgm:pt modelId="{5D32DBF9-46FE-4FB6-9E91-1C4D9C3A7583}" type="pres">
      <dgm:prSet presAssocID="{6752E175-1668-4E61-88B2-835F07B57FF2}" presName="sibTrans" presStyleLbl="sibTrans2D1" presStyleIdx="0" presStyleCnt="0"/>
      <dgm:spPr/>
    </dgm:pt>
    <dgm:pt modelId="{5EAF92A5-49C5-475D-97CE-1DFBFBE9B4B8}" type="pres">
      <dgm:prSet presAssocID="{3F940F87-9025-4BAB-A9FD-C5A3E8786A01}" presName="compNode" presStyleCnt="0"/>
      <dgm:spPr/>
    </dgm:pt>
    <dgm:pt modelId="{9E2A1B62-C610-4C4F-A67B-6A96140439DD}" type="pres">
      <dgm:prSet presAssocID="{3F940F87-9025-4BAB-A9FD-C5A3E8786A01}" presName="iconBgRect" presStyleLbl="bgShp" presStyleIdx="2" presStyleCnt="4"/>
      <dgm:spPr/>
    </dgm:pt>
    <dgm:pt modelId="{B7F53E90-5B8F-4582-B850-23A79383FA10}" type="pres">
      <dgm:prSet presAssocID="{3F940F87-9025-4BAB-A9FD-C5A3E8786A01}" presName="iconRect" presStyleLbl="node1" presStyleIdx="2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191DC52E-6E76-4EF2-9E48-19A98B6A66F2}" type="pres">
      <dgm:prSet presAssocID="{3F940F87-9025-4BAB-A9FD-C5A3E8786A01}" presName="spaceRect" presStyleCnt="0"/>
      <dgm:spPr/>
    </dgm:pt>
    <dgm:pt modelId="{ACB03DF5-4705-4279-8D1A-4143CB75D99F}" type="pres">
      <dgm:prSet presAssocID="{3F940F87-9025-4BAB-A9FD-C5A3E8786A01}" presName="textRect" presStyleLbl="revTx" presStyleIdx="2" presStyleCnt="4">
        <dgm:presLayoutVars>
          <dgm:chMax val="1"/>
          <dgm:chPref val="1"/>
        </dgm:presLayoutVars>
      </dgm:prSet>
      <dgm:spPr/>
    </dgm:pt>
    <dgm:pt modelId="{DCB97679-B3D4-4F36-866A-BEDEB12BC251}" type="pres">
      <dgm:prSet presAssocID="{673D07A2-4A8F-4850-95FD-10D6B6352F94}" presName="sibTrans" presStyleLbl="sibTrans2D1" presStyleIdx="0" presStyleCnt="0"/>
      <dgm:spPr/>
    </dgm:pt>
    <dgm:pt modelId="{821E63FB-4B4E-4BA3-91E2-2A461A375F97}" type="pres">
      <dgm:prSet presAssocID="{7A9B45B4-1BDE-466F-AA2F-1889EE99FEBF}" presName="compNode" presStyleCnt="0"/>
      <dgm:spPr/>
    </dgm:pt>
    <dgm:pt modelId="{59F9A1DF-28D4-4B7F-B0EC-47F3423C064B}" type="pres">
      <dgm:prSet presAssocID="{7A9B45B4-1BDE-466F-AA2F-1889EE99FEBF}" presName="iconBgRect" presStyleLbl="bgShp" presStyleIdx="3" presStyleCnt="4"/>
      <dgm:spPr/>
    </dgm:pt>
    <dgm:pt modelId="{55DBA99B-38E1-4127-B393-2CF27A03B194}" type="pres">
      <dgm:prSet presAssocID="{7A9B45B4-1BDE-466F-AA2F-1889EE99FEBF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01BC41-DD38-45A1-BDCC-0357194BFCE1}" type="pres">
      <dgm:prSet presAssocID="{7A9B45B4-1BDE-466F-AA2F-1889EE99FEBF}" presName="spaceRect" presStyleCnt="0"/>
      <dgm:spPr/>
    </dgm:pt>
    <dgm:pt modelId="{E765E97D-A32B-4F87-8F55-7D31A0797532}" type="pres">
      <dgm:prSet presAssocID="{7A9B45B4-1BDE-466F-AA2F-1889EE99FEB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C8AA18-58A1-4186-8B8A-D70CD823268F}" type="presOf" srcId="{12F1CB8A-7B1E-4458-9EE5-C1B1D7AF8A73}" destId="{1E9359F6-693D-48A5-88C4-C262765C0058}" srcOrd="0" destOrd="0" presId="urn:microsoft.com/office/officeart/2018/2/layout/IconCircleList"/>
    <dgm:cxn modelId="{5322DA1A-7CA3-41C7-95C1-B75C389927F6}" type="presOf" srcId="{1FBB195E-095F-4AD6-A038-78579B099D03}" destId="{838FB13D-38C3-46C6-9ABB-6CD1FCE0416B}" srcOrd="0" destOrd="0" presId="urn:microsoft.com/office/officeart/2018/2/layout/IconCircleList"/>
    <dgm:cxn modelId="{1D316A27-2A0E-42A2-8D32-F3CEB3A28FBD}" type="presOf" srcId="{3F940F87-9025-4BAB-A9FD-C5A3E8786A01}" destId="{ACB03DF5-4705-4279-8D1A-4143CB75D99F}" srcOrd="0" destOrd="0" presId="urn:microsoft.com/office/officeart/2018/2/layout/IconCircleList"/>
    <dgm:cxn modelId="{92E18660-E1FC-4F13-87C8-762599E3171D}" srcId="{12F1CB8A-7B1E-4458-9EE5-C1B1D7AF8A73}" destId="{D6B46D3C-C1EB-47BA-B8D5-0FA521BAB104}" srcOrd="0" destOrd="0" parTransId="{93E0FA62-6F5C-4AF1-9040-04FA4AFFE5FE}" sibTransId="{184DBADC-8336-4B91-B38C-73E17D9779D0}"/>
    <dgm:cxn modelId="{CD0FF663-6588-4365-95D6-7891C704077E}" type="presOf" srcId="{7A9B45B4-1BDE-466F-AA2F-1889EE99FEBF}" destId="{E765E97D-A32B-4F87-8F55-7D31A0797532}" srcOrd="0" destOrd="0" presId="urn:microsoft.com/office/officeart/2018/2/layout/IconCircleList"/>
    <dgm:cxn modelId="{8734DC86-98AF-4C12-B504-77CACEA79439}" type="presOf" srcId="{673D07A2-4A8F-4850-95FD-10D6B6352F94}" destId="{DCB97679-B3D4-4F36-866A-BEDEB12BC251}" srcOrd="0" destOrd="0" presId="urn:microsoft.com/office/officeart/2018/2/layout/IconCircleList"/>
    <dgm:cxn modelId="{E1D7888E-C790-4809-92AA-47D71D4C2010}" type="presOf" srcId="{6E98BE0C-BACA-492A-9BF3-B70E0F326507}" destId="{57951870-0BD5-4C10-BBA3-66B918E9B32C}" srcOrd="0" destOrd="0" presId="urn:microsoft.com/office/officeart/2018/2/layout/IconCircleList"/>
    <dgm:cxn modelId="{7680DDBA-E33A-449D-BE97-1E8EB76245CF}" type="presOf" srcId="{B25BAD45-194F-4890-8DB7-E10A680AEBC6}" destId="{7054D6D3-468D-46BD-BD6C-BC031083BA7F}" srcOrd="0" destOrd="0" presId="urn:microsoft.com/office/officeart/2018/2/layout/IconCircleList"/>
    <dgm:cxn modelId="{DE19AFE1-CE05-474E-8F3C-454C7E946D6E}" srcId="{6E98BE0C-BACA-492A-9BF3-B70E0F326507}" destId="{1FBB195E-095F-4AD6-A038-78579B099D03}" srcOrd="1" destOrd="0" parTransId="{51AF523C-D28B-45E0-B43A-A6CE4B5E77E0}" sibTransId="{6752E175-1668-4E61-88B2-835F07B57FF2}"/>
    <dgm:cxn modelId="{09DBE1E4-BD2C-4DA1-AEEF-BB0A7642E12B}" type="presOf" srcId="{6752E175-1668-4E61-88B2-835F07B57FF2}" destId="{5D32DBF9-46FE-4FB6-9E91-1C4D9C3A7583}" srcOrd="0" destOrd="0" presId="urn:microsoft.com/office/officeart/2018/2/layout/IconCircleList"/>
    <dgm:cxn modelId="{B1B8BBEA-52C1-43C8-80CD-918150F6308D}" srcId="{6E98BE0C-BACA-492A-9BF3-B70E0F326507}" destId="{7A9B45B4-1BDE-466F-AA2F-1889EE99FEBF}" srcOrd="3" destOrd="0" parTransId="{B0178389-425C-4E79-BF5B-A98D96017B13}" sibTransId="{CF6100A6-663E-46A8-8AEB-0DC0C1CFCBD8}"/>
    <dgm:cxn modelId="{2706CDEB-3B85-4E61-A2EB-8FAF97CAC811}" srcId="{6E98BE0C-BACA-492A-9BF3-B70E0F326507}" destId="{3F940F87-9025-4BAB-A9FD-C5A3E8786A01}" srcOrd="2" destOrd="0" parTransId="{DD8BF6CB-CB2C-4098-967C-0762DE0BBDAF}" sibTransId="{673D07A2-4A8F-4850-95FD-10D6B6352F94}"/>
    <dgm:cxn modelId="{156500F5-0305-40EE-A85E-5365E4425CA0}" srcId="{6E98BE0C-BACA-492A-9BF3-B70E0F326507}" destId="{12F1CB8A-7B1E-4458-9EE5-C1B1D7AF8A73}" srcOrd="0" destOrd="0" parTransId="{9076A0FA-82C0-4437-9388-8B5A47A37C97}" sibTransId="{B25BAD45-194F-4890-8DB7-E10A680AEBC6}"/>
    <dgm:cxn modelId="{23F27E1F-A791-4D90-AC39-A9891499A9E9}" type="presParOf" srcId="{57951870-0BD5-4C10-BBA3-66B918E9B32C}" destId="{015BBBB1-9F28-4193-8A04-04AFE0F7ED32}" srcOrd="0" destOrd="0" presId="urn:microsoft.com/office/officeart/2018/2/layout/IconCircleList"/>
    <dgm:cxn modelId="{BA403314-72BA-4049-9DF2-8F69DA102548}" type="presParOf" srcId="{015BBBB1-9F28-4193-8A04-04AFE0F7ED32}" destId="{0E05DB43-FCA4-48CE-98CD-01A4476030BE}" srcOrd="0" destOrd="0" presId="urn:microsoft.com/office/officeart/2018/2/layout/IconCircleList"/>
    <dgm:cxn modelId="{0A9EC436-F428-418A-AC92-D0DA703DE824}" type="presParOf" srcId="{0E05DB43-FCA4-48CE-98CD-01A4476030BE}" destId="{D97FF5AE-0F7C-4298-901C-125AE482C242}" srcOrd="0" destOrd="0" presId="urn:microsoft.com/office/officeart/2018/2/layout/IconCircleList"/>
    <dgm:cxn modelId="{3D92D2AF-BAE5-4F00-9041-80F877A2B612}" type="presParOf" srcId="{0E05DB43-FCA4-48CE-98CD-01A4476030BE}" destId="{E01D0433-713E-4CB1-9CAD-C58A3631515D}" srcOrd="1" destOrd="0" presId="urn:microsoft.com/office/officeart/2018/2/layout/IconCircleList"/>
    <dgm:cxn modelId="{74628146-41D6-4DCE-91F1-9E7C63B923A4}" type="presParOf" srcId="{0E05DB43-FCA4-48CE-98CD-01A4476030BE}" destId="{2D4D46D2-BAD5-4726-9561-B4E1E02D4786}" srcOrd="2" destOrd="0" presId="urn:microsoft.com/office/officeart/2018/2/layout/IconCircleList"/>
    <dgm:cxn modelId="{29169A58-ED77-41DC-9F62-7077B4D57313}" type="presParOf" srcId="{0E05DB43-FCA4-48CE-98CD-01A4476030BE}" destId="{1E9359F6-693D-48A5-88C4-C262765C0058}" srcOrd="3" destOrd="0" presId="urn:microsoft.com/office/officeart/2018/2/layout/IconCircleList"/>
    <dgm:cxn modelId="{DEA31AF4-65CE-48DF-A0BE-F48A987B2CCD}" type="presParOf" srcId="{015BBBB1-9F28-4193-8A04-04AFE0F7ED32}" destId="{7054D6D3-468D-46BD-BD6C-BC031083BA7F}" srcOrd="1" destOrd="0" presId="urn:microsoft.com/office/officeart/2018/2/layout/IconCircleList"/>
    <dgm:cxn modelId="{A9F92914-A4F6-4D59-954F-0A03A94D3BCC}" type="presParOf" srcId="{015BBBB1-9F28-4193-8A04-04AFE0F7ED32}" destId="{9FBB9081-3BD1-4F2A-9C21-1889AC167644}" srcOrd="2" destOrd="0" presId="urn:microsoft.com/office/officeart/2018/2/layout/IconCircleList"/>
    <dgm:cxn modelId="{EB4D2608-C966-4B4E-883C-0E57AD8262E6}" type="presParOf" srcId="{9FBB9081-3BD1-4F2A-9C21-1889AC167644}" destId="{0D8A6737-1826-4361-BB44-BCB84A8726CE}" srcOrd="0" destOrd="0" presId="urn:microsoft.com/office/officeart/2018/2/layout/IconCircleList"/>
    <dgm:cxn modelId="{E06ED5BF-4BF3-4BB1-8B06-241F02183629}" type="presParOf" srcId="{9FBB9081-3BD1-4F2A-9C21-1889AC167644}" destId="{422FB8F6-CA30-4EBE-A5B0-09F1FC0A2B86}" srcOrd="1" destOrd="0" presId="urn:microsoft.com/office/officeart/2018/2/layout/IconCircleList"/>
    <dgm:cxn modelId="{A74CF611-33EC-4A1D-8DFB-6172BAD0676D}" type="presParOf" srcId="{9FBB9081-3BD1-4F2A-9C21-1889AC167644}" destId="{197EAF70-C3C9-4E79-81BC-F44F34DAFA85}" srcOrd="2" destOrd="0" presId="urn:microsoft.com/office/officeart/2018/2/layout/IconCircleList"/>
    <dgm:cxn modelId="{6EEE55AB-66CE-47CF-B088-6060B0BCB890}" type="presParOf" srcId="{9FBB9081-3BD1-4F2A-9C21-1889AC167644}" destId="{838FB13D-38C3-46C6-9ABB-6CD1FCE0416B}" srcOrd="3" destOrd="0" presId="urn:microsoft.com/office/officeart/2018/2/layout/IconCircleList"/>
    <dgm:cxn modelId="{E09275B5-809F-4FFA-BAA5-EBEAE386B399}" type="presParOf" srcId="{015BBBB1-9F28-4193-8A04-04AFE0F7ED32}" destId="{5D32DBF9-46FE-4FB6-9E91-1C4D9C3A7583}" srcOrd="3" destOrd="0" presId="urn:microsoft.com/office/officeart/2018/2/layout/IconCircleList"/>
    <dgm:cxn modelId="{27FEC5A1-BE3F-4F07-B3F1-6D1482C9726E}" type="presParOf" srcId="{015BBBB1-9F28-4193-8A04-04AFE0F7ED32}" destId="{5EAF92A5-49C5-475D-97CE-1DFBFBE9B4B8}" srcOrd="4" destOrd="0" presId="urn:microsoft.com/office/officeart/2018/2/layout/IconCircleList"/>
    <dgm:cxn modelId="{4B412722-BB4C-4791-946B-36A418AC8577}" type="presParOf" srcId="{5EAF92A5-49C5-475D-97CE-1DFBFBE9B4B8}" destId="{9E2A1B62-C610-4C4F-A67B-6A96140439DD}" srcOrd="0" destOrd="0" presId="urn:microsoft.com/office/officeart/2018/2/layout/IconCircleList"/>
    <dgm:cxn modelId="{FB9F9295-8C55-49B9-9F73-86868800B291}" type="presParOf" srcId="{5EAF92A5-49C5-475D-97CE-1DFBFBE9B4B8}" destId="{B7F53E90-5B8F-4582-B850-23A79383FA10}" srcOrd="1" destOrd="0" presId="urn:microsoft.com/office/officeart/2018/2/layout/IconCircleList"/>
    <dgm:cxn modelId="{67BF9988-EA79-4918-83A1-18AE859833A4}" type="presParOf" srcId="{5EAF92A5-49C5-475D-97CE-1DFBFBE9B4B8}" destId="{191DC52E-6E76-4EF2-9E48-19A98B6A66F2}" srcOrd="2" destOrd="0" presId="urn:microsoft.com/office/officeart/2018/2/layout/IconCircleList"/>
    <dgm:cxn modelId="{CD7EDE7D-FA38-4ECA-AE22-2195B24E1983}" type="presParOf" srcId="{5EAF92A5-49C5-475D-97CE-1DFBFBE9B4B8}" destId="{ACB03DF5-4705-4279-8D1A-4143CB75D99F}" srcOrd="3" destOrd="0" presId="urn:microsoft.com/office/officeart/2018/2/layout/IconCircleList"/>
    <dgm:cxn modelId="{4E891D0A-B3B7-4592-97FF-6A44BA8F4ECA}" type="presParOf" srcId="{015BBBB1-9F28-4193-8A04-04AFE0F7ED32}" destId="{DCB97679-B3D4-4F36-866A-BEDEB12BC251}" srcOrd="5" destOrd="0" presId="urn:microsoft.com/office/officeart/2018/2/layout/IconCircleList"/>
    <dgm:cxn modelId="{34244ACE-1E08-48F8-979C-5C2A0B710655}" type="presParOf" srcId="{015BBBB1-9F28-4193-8A04-04AFE0F7ED32}" destId="{821E63FB-4B4E-4BA3-91E2-2A461A375F97}" srcOrd="6" destOrd="0" presId="urn:microsoft.com/office/officeart/2018/2/layout/IconCircleList"/>
    <dgm:cxn modelId="{252B9E34-9F3C-42D0-96B6-A2E7048B18FA}" type="presParOf" srcId="{821E63FB-4B4E-4BA3-91E2-2A461A375F97}" destId="{59F9A1DF-28D4-4B7F-B0EC-47F3423C064B}" srcOrd="0" destOrd="0" presId="urn:microsoft.com/office/officeart/2018/2/layout/IconCircleList"/>
    <dgm:cxn modelId="{337021B7-2161-4CE8-8636-C23A163872CC}" type="presParOf" srcId="{821E63FB-4B4E-4BA3-91E2-2A461A375F97}" destId="{55DBA99B-38E1-4127-B393-2CF27A03B194}" srcOrd="1" destOrd="0" presId="urn:microsoft.com/office/officeart/2018/2/layout/IconCircleList"/>
    <dgm:cxn modelId="{6BE2E79A-9B6C-465B-92BE-8ADAE412AE5C}" type="presParOf" srcId="{821E63FB-4B4E-4BA3-91E2-2A461A375F97}" destId="{BC01BC41-DD38-45A1-BDCC-0357194BFCE1}" srcOrd="2" destOrd="0" presId="urn:microsoft.com/office/officeart/2018/2/layout/IconCircleList"/>
    <dgm:cxn modelId="{37115014-3FD5-43FC-8747-17696723E189}" type="presParOf" srcId="{821E63FB-4B4E-4BA3-91E2-2A461A375F97}" destId="{E765E97D-A32B-4F87-8F55-7D31A079753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712DE1-3243-4B5B-8503-AC85C010A18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B63B24A4-A004-4250-8419-BE203D5E951D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Make use of </a:t>
          </a:r>
          <a:r>
            <a:rPr lang="en-US" b="1" dirty="0">
              <a:solidFill>
                <a:schemeClr val="bg1"/>
              </a:solidFill>
            </a:rPr>
            <a:t>environment variables </a:t>
          </a:r>
          <a:r>
            <a:rPr lang="en-US" dirty="0">
              <a:solidFill>
                <a:schemeClr val="bg1"/>
              </a:solidFill>
            </a:rPr>
            <a:t>upon creation</a:t>
          </a:r>
        </a:p>
      </dgm:t>
    </dgm:pt>
    <dgm:pt modelId="{FA3DD406-A4D7-4F0D-9B55-BF0B4B8FC674}" type="parTrans" cxnId="{1DCACF8E-E5F8-4483-84CD-35A20477BC90}">
      <dgm:prSet/>
      <dgm:spPr/>
      <dgm:t>
        <a:bodyPr/>
        <a:lstStyle/>
        <a:p>
          <a:endParaRPr lang="en-US"/>
        </a:p>
      </dgm:t>
    </dgm:pt>
    <dgm:pt modelId="{99076E67-7A51-4340-950E-FFE167E740CE}" type="sibTrans" cxnId="{1DCACF8E-E5F8-4483-84CD-35A20477BC90}">
      <dgm:prSet/>
      <dgm:spPr/>
      <dgm:t>
        <a:bodyPr/>
        <a:lstStyle/>
        <a:p>
          <a:endParaRPr lang="en-US"/>
        </a:p>
      </dgm:t>
    </dgm:pt>
    <dgm:pt modelId="{24FD416F-C928-4B8D-A841-63DBB9353564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</a:rPr>
            <a:t>provide better </a:t>
          </a:r>
          <a:r>
            <a:rPr lang="en-US" b="1">
              <a:solidFill>
                <a:schemeClr val="bg1"/>
              </a:solidFill>
            </a:rPr>
            <a:t>pipeline distribution </a:t>
          </a:r>
        </a:p>
      </dgm:t>
    </dgm:pt>
    <dgm:pt modelId="{BC1982F6-5B0D-4170-B24E-FE89A4E19F1C}" type="parTrans" cxnId="{E064DB5D-512F-4A42-B2F9-8625F3A4F118}">
      <dgm:prSet/>
      <dgm:spPr/>
      <dgm:t>
        <a:bodyPr/>
        <a:lstStyle/>
        <a:p>
          <a:endParaRPr lang="en-US"/>
        </a:p>
      </dgm:t>
    </dgm:pt>
    <dgm:pt modelId="{B2F48AE2-52E8-4D16-A661-062BB77B699F}" type="sibTrans" cxnId="{E064DB5D-512F-4A42-B2F9-8625F3A4F118}">
      <dgm:prSet/>
      <dgm:spPr/>
      <dgm:t>
        <a:bodyPr/>
        <a:lstStyle/>
        <a:p>
          <a:endParaRPr lang="en-US"/>
        </a:p>
      </dgm:t>
    </dgm:pt>
    <dgm:pt modelId="{FF608B8A-7577-43E9-BA7D-4875CF35C8E6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</a:rPr>
            <a:t>no more manual work afterwards!</a:t>
          </a:r>
          <a:br>
            <a:rPr lang="en-US">
              <a:solidFill>
                <a:schemeClr val="bg1"/>
              </a:solidFill>
            </a:rPr>
          </a:br>
          <a:br>
            <a:rPr lang="en-US">
              <a:solidFill>
                <a:schemeClr val="bg1"/>
              </a:solidFill>
            </a:rPr>
          </a:br>
          <a:r>
            <a:rPr lang="en-US" b="1">
              <a:solidFill>
                <a:schemeClr val="bg1"/>
              </a:solidFill>
            </a:rPr>
            <a:t>SQL</a:t>
          </a:r>
          <a:r>
            <a:rPr lang="en-US">
              <a:solidFill>
                <a:schemeClr val="bg1"/>
              </a:solidFill>
            </a:rPr>
            <a:t> and </a:t>
          </a:r>
          <a:r>
            <a:rPr lang="en-US" b="1">
              <a:solidFill>
                <a:schemeClr val="bg1"/>
              </a:solidFill>
            </a:rPr>
            <a:t>SharePoint</a:t>
          </a:r>
          <a:r>
            <a:rPr lang="en-US">
              <a:solidFill>
                <a:schemeClr val="bg1"/>
              </a:solidFill>
            </a:rPr>
            <a:t> Virtual Tables can use </a:t>
          </a:r>
          <a:r>
            <a:rPr lang="en-US" b="1">
              <a:solidFill>
                <a:schemeClr val="bg1"/>
              </a:solidFill>
            </a:rPr>
            <a:t>environment variables</a:t>
          </a:r>
          <a:br>
            <a:rPr lang="en-US">
              <a:solidFill>
                <a:schemeClr val="bg1"/>
              </a:solidFill>
            </a:rPr>
          </a:br>
          <a:br>
            <a:rPr lang="en-US">
              <a:solidFill>
                <a:schemeClr val="bg1"/>
              </a:solidFill>
            </a:rPr>
          </a:br>
          <a:endParaRPr lang="en-US">
            <a:solidFill>
              <a:schemeClr val="bg1"/>
            </a:solidFill>
          </a:endParaRPr>
        </a:p>
      </dgm:t>
    </dgm:pt>
    <dgm:pt modelId="{736022E3-D117-4B30-A6B1-AE6F1F5E8C5B}" type="parTrans" cxnId="{30E53A96-F120-454C-B4E5-D903BA83951D}">
      <dgm:prSet/>
      <dgm:spPr/>
      <dgm:t>
        <a:bodyPr/>
        <a:lstStyle/>
        <a:p>
          <a:endParaRPr lang="en-US"/>
        </a:p>
      </dgm:t>
    </dgm:pt>
    <dgm:pt modelId="{FD4F0301-8173-4742-A5C0-91555693EBCA}" type="sibTrans" cxnId="{30E53A96-F120-454C-B4E5-D903BA83951D}">
      <dgm:prSet/>
      <dgm:spPr/>
      <dgm:t>
        <a:bodyPr/>
        <a:lstStyle/>
        <a:p>
          <a:endParaRPr lang="en-US"/>
        </a:p>
      </dgm:t>
    </dgm:pt>
    <dgm:pt modelId="{09CB13B2-9E29-4BFD-8BD4-9BADD0FD5F7F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bg1"/>
              </a:solidFill>
            </a:rPr>
            <a:t>Export</a:t>
          </a:r>
          <a:r>
            <a:rPr lang="en-US">
              <a:solidFill>
                <a:schemeClr val="bg1"/>
              </a:solidFill>
            </a:rPr>
            <a:t> </a:t>
          </a:r>
          <a:br>
            <a:rPr lang="en-US">
              <a:solidFill>
                <a:schemeClr val="bg1"/>
              </a:solidFill>
            </a:rPr>
          </a:br>
          <a:r>
            <a:rPr lang="en-US">
              <a:solidFill>
                <a:schemeClr val="bg1"/>
              </a:solidFill>
            </a:rPr>
            <a:t>In the solution maker you can select/create a target source</a:t>
          </a:r>
        </a:p>
      </dgm:t>
    </dgm:pt>
    <dgm:pt modelId="{7C4750DE-634F-4CCC-A544-39B11BCD671B}" type="parTrans" cxnId="{BF09E813-E050-4E10-94FC-A437F2AB970B}">
      <dgm:prSet/>
      <dgm:spPr/>
      <dgm:t>
        <a:bodyPr/>
        <a:lstStyle/>
        <a:p>
          <a:endParaRPr lang="en-US"/>
        </a:p>
      </dgm:t>
    </dgm:pt>
    <dgm:pt modelId="{7A029AFE-2663-484D-9211-D59558D8D902}" type="sibTrans" cxnId="{BF09E813-E050-4E10-94FC-A437F2AB970B}">
      <dgm:prSet/>
      <dgm:spPr/>
      <dgm:t>
        <a:bodyPr/>
        <a:lstStyle/>
        <a:p>
          <a:endParaRPr lang="en-US"/>
        </a:p>
      </dgm:t>
    </dgm:pt>
    <dgm:pt modelId="{E6E01D44-BEB3-4C5D-BEA9-31A106457B25}">
      <dgm:prSet/>
      <dgm:spPr/>
      <dgm:t>
        <a:bodyPr/>
        <a:lstStyle/>
        <a:p>
          <a:pPr>
            <a:defRPr cap="all"/>
          </a:pPr>
          <a:r>
            <a:rPr lang="en-US" b="1">
              <a:solidFill>
                <a:schemeClr val="bg1"/>
              </a:solidFill>
            </a:rPr>
            <a:t>Import </a:t>
          </a:r>
          <a:br>
            <a:rPr lang="en-US">
              <a:solidFill>
                <a:schemeClr val="bg1"/>
              </a:solidFill>
            </a:rPr>
          </a:br>
          <a:r>
            <a:rPr lang="en-US">
              <a:solidFill>
                <a:schemeClr val="bg1"/>
              </a:solidFill>
            </a:rPr>
            <a:t>Users can select/provide the target source</a:t>
          </a:r>
          <a:br>
            <a:rPr lang="en-US">
              <a:solidFill>
                <a:schemeClr val="bg1"/>
              </a:solidFill>
            </a:rPr>
          </a:br>
          <a:br>
            <a:rPr lang="en-US">
              <a:solidFill>
                <a:schemeClr val="bg1"/>
              </a:solidFill>
            </a:rPr>
          </a:br>
          <a:br>
            <a:rPr lang="en-US">
              <a:solidFill>
                <a:schemeClr val="bg1"/>
              </a:solidFill>
            </a:rPr>
          </a:br>
          <a:br>
            <a:rPr lang="en-US">
              <a:solidFill>
                <a:schemeClr val="bg1"/>
              </a:solidFill>
            </a:rPr>
          </a:br>
          <a:endParaRPr lang="en-US">
            <a:solidFill>
              <a:schemeClr val="bg1"/>
            </a:solidFill>
          </a:endParaRPr>
        </a:p>
      </dgm:t>
    </dgm:pt>
    <dgm:pt modelId="{8510C458-ED23-4A3B-A398-C985A51EA5B7}" type="parTrans" cxnId="{44484862-6FAC-4DF5-A89E-82F659630187}">
      <dgm:prSet/>
      <dgm:spPr/>
      <dgm:t>
        <a:bodyPr/>
        <a:lstStyle/>
        <a:p>
          <a:endParaRPr lang="en-US"/>
        </a:p>
      </dgm:t>
    </dgm:pt>
    <dgm:pt modelId="{D288AF8B-7BDF-4BBC-AB0D-7B1C5B232B84}" type="sibTrans" cxnId="{44484862-6FAC-4DF5-A89E-82F659630187}">
      <dgm:prSet/>
      <dgm:spPr/>
      <dgm:t>
        <a:bodyPr/>
        <a:lstStyle/>
        <a:p>
          <a:endParaRPr lang="en-US"/>
        </a:p>
      </dgm:t>
    </dgm:pt>
    <dgm:pt modelId="{777C1175-CE12-4175-A7E8-47631C524DD5}">
      <dgm:prSet/>
      <dgm:spPr/>
      <dgm:t>
        <a:bodyPr/>
        <a:lstStyle/>
        <a:p>
          <a:pPr>
            <a:defRPr cap="all"/>
          </a:pPr>
          <a:r>
            <a:rPr lang="en-US">
              <a:solidFill>
                <a:schemeClr val="bg1"/>
              </a:solidFill>
            </a:rPr>
            <a:t>To be added </a:t>
          </a:r>
          <a:r>
            <a:rPr lang="en-US" b="1">
              <a:solidFill>
                <a:schemeClr val="bg1"/>
              </a:solidFill>
            </a:rPr>
            <a:t>directly in the ALM Pipeline</a:t>
          </a:r>
          <a:r>
            <a:rPr lang="en-US">
              <a:solidFill>
                <a:schemeClr val="bg1"/>
              </a:solidFill>
            </a:rPr>
            <a:t>.</a:t>
          </a:r>
        </a:p>
      </dgm:t>
    </dgm:pt>
    <dgm:pt modelId="{EA784A1E-49BF-42E4-B873-D5CEA4580B06}" type="parTrans" cxnId="{4E983707-5406-4002-ACD2-950A0AF02A6E}">
      <dgm:prSet/>
      <dgm:spPr/>
      <dgm:t>
        <a:bodyPr/>
        <a:lstStyle/>
        <a:p>
          <a:endParaRPr lang="en-US"/>
        </a:p>
      </dgm:t>
    </dgm:pt>
    <dgm:pt modelId="{EBE8B8F6-7F8E-434E-B451-1DD65E7043C5}" type="sibTrans" cxnId="{4E983707-5406-4002-ACD2-950A0AF02A6E}">
      <dgm:prSet/>
      <dgm:spPr/>
      <dgm:t>
        <a:bodyPr/>
        <a:lstStyle/>
        <a:p>
          <a:endParaRPr lang="en-US"/>
        </a:p>
      </dgm:t>
    </dgm:pt>
    <dgm:pt modelId="{E4076EB6-FA25-4D08-9FC6-492375BFAF71}" type="pres">
      <dgm:prSet presAssocID="{47712DE1-3243-4B5B-8503-AC85C010A184}" presName="root" presStyleCnt="0">
        <dgm:presLayoutVars>
          <dgm:dir/>
          <dgm:resizeHandles val="exact"/>
        </dgm:presLayoutVars>
      </dgm:prSet>
      <dgm:spPr/>
    </dgm:pt>
    <dgm:pt modelId="{7EED5362-3F54-49CD-8D64-67FB8FED404D}" type="pres">
      <dgm:prSet presAssocID="{B63B24A4-A004-4250-8419-BE203D5E951D}" presName="compNode" presStyleCnt="0"/>
      <dgm:spPr/>
    </dgm:pt>
    <dgm:pt modelId="{3B2AF963-D575-4ECD-9E69-D760DC5B05CF}" type="pres">
      <dgm:prSet presAssocID="{B63B24A4-A004-4250-8419-BE203D5E951D}" presName="iconBgRect" presStyleLbl="bgShp" presStyleIdx="0" presStyleCnt="6"/>
      <dgm:spPr/>
    </dgm:pt>
    <dgm:pt modelId="{17539125-C02A-4FF9-A2F4-2A9AB25CB2D7}" type="pres">
      <dgm:prSet presAssocID="{B63B24A4-A004-4250-8419-BE203D5E951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CA530A8-73BD-4808-AEE4-1A9B3166533E}" type="pres">
      <dgm:prSet presAssocID="{B63B24A4-A004-4250-8419-BE203D5E951D}" presName="spaceRect" presStyleCnt="0"/>
      <dgm:spPr/>
    </dgm:pt>
    <dgm:pt modelId="{37E1F67E-DDBB-4E18-9417-07A10AB0B20C}" type="pres">
      <dgm:prSet presAssocID="{B63B24A4-A004-4250-8419-BE203D5E951D}" presName="textRect" presStyleLbl="revTx" presStyleIdx="0" presStyleCnt="6">
        <dgm:presLayoutVars>
          <dgm:chMax val="1"/>
          <dgm:chPref val="1"/>
        </dgm:presLayoutVars>
      </dgm:prSet>
      <dgm:spPr/>
    </dgm:pt>
    <dgm:pt modelId="{63254172-DDF5-420B-B2FC-6E4DA4BECC4B}" type="pres">
      <dgm:prSet presAssocID="{99076E67-7A51-4340-950E-FFE167E740CE}" presName="sibTrans" presStyleCnt="0"/>
      <dgm:spPr/>
    </dgm:pt>
    <dgm:pt modelId="{FF243DAB-3375-45A0-BF51-EEC25E09EF17}" type="pres">
      <dgm:prSet presAssocID="{24FD416F-C928-4B8D-A841-63DBB9353564}" presName="compNode" presStyleCnt="0"/>
      <dgm:spPr/>
    </dgm:pt>
    <dgm:pt modelId="{23490468-B49E-4E92-878A-7A0489945E4A}" type="pres">
      <dgm:prSet presAssocID="{24FD416F-C928-4B8D-A841-63DBB9353564}" presName="iconBgRect" presStyleLbl="bgShp" presStyleIdx="1" presStyleCnt="6"/>
      <dgm:spPr/>
    </dgm:pt>
    <dgm:pt modelId="{B442CF07-45A9-453F-AC15-C6B0B3041D43}" type="pres">
      <dgm:prSet presAssocID="{24FD416F-C928-4B8D-A841-63DBB935356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44EF366-3700-4E68-9CA8-0BF2D4DE7810}" type="pres">
      <dgm:prSet presAssocID="{24FD416F-C928-4B8D-A841-63DBB9353564}" presName="spaceRect" presStyleCnt="0"/>
      <dgm:spPr/>
    </dgm:pt>
    <dgm:pt modelId="{2A5F29D6-D5A4-4CE5-836D-E2820854DACD}" type="pres">
      <dgm:prSet presAssocID="{24FD416F-C928-4B8D-A841-63DBB9353564}" presName="textRect" presStyleLbl="revTx" presStyleIdx="1" presStyleCnt="6">
        <dgm:presLayoutVars>
          <dgm:chMax val="1"/>
          <dgm:chPref val="1"/>
        </dgm:presLayoutVars>
      </dgm:prSet>
      <dgm:spPr/>
    </dgm:pt>
    <dgm:pt modelId="{78FD69E7-D4E9-48F7-97BD-2F0DB06B7C13}" type="pres">
      <dgm:prSet presAssocID="{B2F48AE2-52E8-4D16-A661-062BB77B699F}" presName="sibTrans" presStyleCnt="0"/>
      <dgm:spPr/>
    </dgm:pt>
    <dgm:pt modelId="{7FCB8083-9C60-4134-8044-D736B88FCB99}" type="pres">
      <dgm:prSet presAssocID="{FF608B8A-7577-43E9-BA7D-4875CF35C8E6}" presName="compNode" presStyleCnt="0"/>
      <dgm:spPr/>
    </dgm:pt>
    <dgm:pt modelId="{EE57956A-76AC-47E8-86AD-8B1E9BC70840}" type="pres">
      <dgm:prSet presAssocID="{FF608B8A-7577-43E9-BA7D-4875CF35C8E6}" presName="iconBgRect" presStyleLbl="bgShp" presStyleIdx="2" presStyleCnt="6"/>
      <dgm:spPr/>
    </dgm:pt>
    <dgm:pt modelId="{54DDBA70-C91F-4C46-93EF-CD0A3C6A635D}" type="pres">
      <dgm:prSet presAssocID="{FF608B8A-7577-43E9-BA7D-4875CF35C8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15DCF74-64F8-488A-8286-631317746B6C}" type="pres">
      <dgm:prSet presAssocID="{FF608B8A-7577-43E9-BA7D-4875CF35C8E6}" presName="spaceRect" presStyleCnt="0"/>
      <dgm:spPr/>
    </dgm:pt>
    <dgm:pt modelId="{4B395707-3F19-4DC5-AA73-06EA355ABAA0}" type="pres">
      <dgm:prSet presAssocID="{FF608B8A-7577-43E9-BA7D-4875CF35C8E6}" presName="textRect" presStyleLbl="revTx" presStyleIdx="2" presStyleCnt="6">
        <dgm:presLayoutVars>
          <dgm:chMax val="1"/>
          <dgm:chPref val="1"/>
        </dgm:presLayoutVars>
      </dgm:prSet>
      <dgm:spPr/>
    </dgm:pt>
    <dgm:pt modelId="{20147E8C-3BC1-422A-8414-91CA1AF1944A}" type="pres">
      <dgm:prSet presAssocID="{FD4F0301-8173-4742-A5C0-91555693EBCA}" presName="sibTrans" presStyleCnt="0"/>
      <dgm:spPr/>
    </dgm:pt>
    <dgm:pt modelId="{3C552513-C618-449A-9D8C-14A5D9FA3F39}" type="pres">
      <dgm:prSet presAssocID="{09CB13B2-9E29-4BFD-8BD4-9BADD0FD5F7F}" presName="compNode" presStyleCnt="0"/>
      <dgm:spPr/>
    </dgm:pt>
    <dgm:pt modelId="{B2D2CBFF-62EA-4A96-8A99-01E119E7E37E}" type="pres">
      <dgm:prSet presAssocID="{09CB13B2-9E29-4BFD-8BD4-9BADD0FD5F7F}" presName="iconBgRect" presStyleLbl="bgShp" presStyleIdx="3" presStyleCnt="6"/>
      <dgm:spPr/>
    </dgm:pt>
    <dgm:pt modelId="{C6B92D13-544C-4CC6-86EC-6F3203F30A19}" type="pres">
      <dgm:prSet presAssocID="{09CB13B2-9E29-4BFD-8BD4-9BADD0FD5F7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Right with solid fill"/>
        </a:ext>
      </dgm:extLst>
    </dgm:pt>
    <dgm:pt modelId="{970A9881-48A2-4F83-A177-9C310AD6D8BA}" type="pres">
      <dgm:prSet presAssocID="{09CB13B2-9E29-4BFD-8BD4-9BADD0FD5F7F}" presName="spaceRect" presStyleCnt="0"/>
      <dgm:spPr/>
    </dgm:pt>
    <dgm:pt modelId="{1AED4A06-4615-4437-BE42-064E3D8608B0}" type="pres">
      <dgm:prSet presAssocID="{09CB13B2-9E29-4BFD-8BD4-9BADD0FD5F7F}" presName="textRect" presStyleLbl="revTx" presStyleIdx="3" presStyleCnt="6">
        <dgm:presLayoutVars>
          <dgm:chMax val="1"/>
          <dgm:chPref val="1"/>
        </dgm:presLayoutVars>
      </dgm:prSet>
      <dgm:spPr/>
    </dgm:pt>
    <dgm:pt modelId="{74EB83A1-337D-4D71-82A2-0192168FD947}" type="pres">
      <dgm:prSet presAssocID="{7A029AFE-2663-484D-9211-D59558D8D902}" presName="sibTrans" presStyleCnt="0"/>
      <dgm:spPr/>
    </dgm:pt>
    <dgm:pt modelId="{E44D51D0-F667-4A27-B1E2-AD04AE5FBB36}" type="pres">
      <dgm:prSet presAssocID="{E6E01D44-BEB3-4C5D-BEA9-31A106457B25}" presName="compNode" presStyleCnt="0"/>
      <dgm:spPr/>
    </dgm:pt>
    <dgm:pt modelId="{D97A028C-EB84-4FD4-9681-0C4CCB25C468}" type="pres">
      <dgm:prSet presAssocID="{E6E01D44-BEB3-4C5D-BEA9-31A106457B25}" presName="iconBgRect" presStyleLbl="bgShp" presStyleIdx="4" presStyleCnt="6"/>
      <dgm:spPr/>
    </dgm:pt>
    <dgm:pt modelId="{FDE7E828-7964-4C09-8B75-16C9B844DFD9}" type="pres">
      <dgm:prSet presAssocID="{E6E01D44-BEB3-4C5D-BEA9-31A106457B25}" presName="iconRect" presStyleLbl="node1" presStyleIdx="4" presStyleCnt="6" custAng="10800000"/>
      <dgm:spPr>
        <a:xfrm>
          <a:off x="8490833" y="1364595"/>
          <a:ext cx="591240" cy="591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</dgm:pt>
    <dgm:pt modelId="{B4654088-77C0-473E-89A3-EB270193FE1C}" type="pres">
      <dgm:prSet presAssocID="{E6E01D44-BEB3-4C5D-BEA9-31A106457B25}" presName="spaceRect" presStyleCnt="0"/>
      <dgm:spPr/>
    </dgm:pt>
    <dgm:pt modelId="{F8090883-68F8-4DB2-8907-70D11A053513}" type="pres">
      <dgm:prSet presAssocID="{E6E01D44-BEB3-4C5D-BEA9-31A106457B25}" presName="textRect" presStyleLbl="revTx" presStyleIdx="4" presStyleCnt="6">
        <dgm:presLayoutVars>
          <dgm:chMax val="1"/>
          <dgm:chPref val="1"/>
        </dgm:presLayoutVars>
      </dgm:prSet>
      <dgm:spPr/>
    </dgm:pt>
    <dgm:pt modelId="{FB9D3ECA-B24B-483F-AC6F-71A81AA21C48}" type="pres">
      <dgm:prSet presAssocID="{D288AF8B-7BDF-4BBC-AB0D-7B1C5B232B84}" presName="sibTrans" presStyleCnt="0"/>
      <dgm:spPr/>
    </dgm:pt>
    <dgm:pt modelId="{8253896B-352F-4230-B5CB-6BD438E4DC96}" type="pres">
      <dgm:prSet presAssocID="{777C1175-CE12-4175-A7E8-47631C524DD5}" presName="compNode" presStyleCnt="0"/>
      <dgm:spPr/>
    </dgm:pt>
    <dgm:pt modelId="{0B6DB0BC-2F63-4A43-A1AE-5D1432F97ACE}" type="pres">
      <dgm:prSet presAssocID="{777C1175-CE12-4175-A7E8-47631C524DD5}" presName="iconBgRect" presStyleLbl="bgShp" presStyleIdx="5" presStyleCnt="6"/>
      <dgm:spPr/>
    </dgm:pt>
    <dgm:pt modelId="{E1CB12D6-BFC8-43F0-A26B-2DDF7753B2A2}" type="pres">
      <dgm:prSet presAssocID="{777C1175-CE12-4175-A7E8-47631C524DD5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ing hands with solid fill"/>
        </a:ext>
      </dgm:extLst>
    </dgm:pt>
    <dgm:pt modelId="{50134089-0219-460F-8C63-EC518900E053}" type="pres">
      <dgm:prSet presAssocID="{777C1175-CE12-4175-A7E8-47631C524DD5}" presName="spaceRect" presStyleCnt="0"/>
      <dgm:spPr/>
    </dgm:pt>
    <dgm:pt modelId="{020B4968-DDF3-4941-A6B7-73D753571C2D}" type="pres">
      <dgm:prSet presAssocID="{777C1175-CE12-4175-A7E8-47631C524DD5}" presName="textRect" presStyleLbl="revTx" presStyleIdx="5" presStyleCnt="6" custScaleX="100486">
        <dgm:presLayoutVars>
          <dgm:chMax val="1"/>
          <dgm:chPref val="1"/>
        </dgm:presLayoutVars>
      </dgm:prSet>
      <dgm:spPr/>
    </dgm:pt>
  </dgm:ptLst>
  <dgm:cxnLst>
    <dgm:cxn modelId="{4E983707-5406-4002-ACD2-950A0AF02A6E}" srcId="{47712DE1-3243-4B5B-8503-AC85C010A184}" destId="{777C1175-CE12-4175-A7E8-47631C524DD5}" srcOrd="5" destOrd="0" parTransId="{EA784A1E-49BF-42E4-B873-D5CEA4580B06}" sibTransId="{EBE8B8F6-7F8E-434E-B451-1DD65E7043C5}"/>
    <dgm:cxn modelId="{BF09E813-E050-4E10-94FC-A437F2AB970B}" srcId="{47712DE1-3243-4B5B-8503-AC85C010A184}" destId="{09CB13B2-9E29-4BFD-8BD4-9BADD0FD5F7F}" srcOrd="3" destOrd="0" parTransId="{7C4750DE-634F-4CCC-A544-39B11BCD671B}" sibTransId="{7A029AFE-2663-484D-9211-D59558D8D902}"/>
    <dgm:cxn modelId="{F59A5C17-7D67-46D9-8D63-AADC4BAAE43B}" type="presOf" srcId="{24FD416F-C928-4B8D-A841-63DBB9353564}" destId="{2A5F29D6-D5A4-4CE5-836D-E2820854DACD}" srcOrd="0" destOrd="0" presId="urn:microsoft.com/office/officeart/2018/5/layout/IconCircleLabelList"/>
    <dgm:cxn modelId="{D8DE3421-E579-4412-8AAC-115F775FD478}" type="presOf" srcId="{47712DE1-3243-4B5B-8503-AC85C010A184}" destId="{E4076EB6-FA25-4D08-9FC6-492375BFAF71}" srcOrd="0" destOrd="0" presId="urn:microsoft.com/office/officeart/2018/5/layout/IconCircleLabelList"/>
    <dgm:cxn modelId="{73B09130-EE37-40F3-BC1C-F186655681AF}" type="presOf" srcId="{777C1175-CE12-4175-A7E8-47631C524DD5}" destId="{020B4968-DDF3-4941-A6B7-73D753571C2D}" srcOrd="0" destOrd="0" presId="urn:microsoft.com/office/officeart/2018/5/layout/IconCircleLabelList"/>
    <dgm:cxn modelId="{515FB232-659A-49DA-9286-D583701606DE}" type="presOf" srcId="{FF608B8A-7577-43E9-BA7D-4875CF35C8E6}" destId="{4B395707-3F19-4DC5-AA73-06EA355ABAA0}" srcOrd="0" destOrd="0" presId="urn:microsoft.com/office/officeart/2018/5/layout/IconCircleLabelList"/>
    <dgm:cxn modelId="{E064DB5D-512F-4A42-B2F9-8625F3A4F118}" srcId="{47712DE1-3243-4B5B-8503-AC85C010A184}" destId="{24FD416F-C928-4B8D-A841-63DBB9353564}" srcOrd="1" destOrd="0" parTransId="{BC1982F6-5B0D-4170-B24E-FE89A4E19F1C}" sibTransId="{B2F48AE2-52E8-4D16-A661-062BB77B699F}"/>
    <dgm:cxn modelId="{44484862-6FAC-4DF5-A89E-82F659630187}" srcId="{47712DE1-3243-4B5B-8503-AC85C010A184}" destId="{E6E01D44-BEB3-4C5D-BEA9-31A106457B25}" srcOrd="4" destOrd="0" parTransId="{8510C458-ED23-4A3B-A398-C985A51EA5B7}" sibTransId="{D288AF8B-7BDF-4BBC-AB0D-7B1C5B232B84}"/>
    <dgm:cxn modelId="{59044376-4A8B-4890-9532-B6DB55B4419C}" type="presOf" srcId="{09CB13B2-9E29-4BFD-8BD4-9BADD0FD5F7F}" destId="{1AED4A06-4615-4437-BE42-064E3D8608B0}" srcOrd="0" destOrd="0" presId="urn:microsoft.com/office/officeart/2018/5/layout/IconCircleLabelList"/>
    <dgm:cxn modelId="{7996187B-CAE8-4442-BD28-E2B0AC9BF808}" type="presOf" srcId="{E6E01D44-BEB3-4C5D-BEA9-31A106457B25}" destId="{F8090883-68F8-4DB2-8907-70D11A053513}" srcOrd="0" destOrd="0" presId="urn:microsoft.com/office/officeart/2018/5/layout/IconCircleLabelList"/>
    <dgm:cxn modelId="{C042B882-8131-4C46-B5FA-8FCC92A86A4C}" type="presOf" srcId="{B63B24A4-A004-4250-8419-BE203D5E951D}" destId="{37E1F67E-DDBB-4E18-9417-07A10AB0B20C}" srcOrd="0" destOrd="0" presId="urn:microsoft.com/office/officeart/2018/5/layout/IconCircleLabelList"/>
    <dgm:cxn modelId="{1DCACF8E-E5F8-4483-84CD-35A20477BC90}" srcId="{47712DE1-3243-4B5B-8503-AC85C010A184}" destId="{B63B24A4-A004-4250-8419-BE203D5E951D}" srcOrd="0" destOrd="0" parTransId="{FA3DD406-A4D7-4F0D-9B55-BF0B4B8FC674}" sibTransId="{99076E67-7A51-4340-950E-FFE167E740CE}"/>
    <dgm:cxn modelId="{30E53A96-F120-454C-B4E5-D903BA83951D}" srcId="{47712DE1-3243-4B5B-8503-AC85C010A184}" destId="{FF608B8A-7577-43E9-BA7D-4875CF35C8E6}" srcOrd="2" destOrd="0" parTransId="{736022E3-D117-4B30-A6B1-AE6F1F5E8C5B}" sibTransId="{FD4F0301-8173-4742-A5C0-91555693EBCA}"/>
    <dgm:cxn modelId="{E3C098B8-2B9B-4794-8417-0FF718037341}" type="presParOf" srcId="{E4076EB6-FA25-4D08-9FC6-492375BFAF71}" destId="{7EED5362-3F54-49CD-8D64-67FB8FED404D}" srcOrd="0" destOrd="0" presId="urn:microsoft.com/office/officeart/2018/5/layout/IconCircleLabelList"/>
    <dgm:cxn modelId="{0E850AA2-29D3-4897-B57E-6CDF07396DED}" type="presParOf" srcId="{7EED5362-3F54-49CD-8D64-67FB8FED404D}" destId="{3B2AF963-D575-4ECD-9E69-D760DC5B05CF}" srcOrd="0" destOrd="0" presId="urn:microsoft.com/office/officeart/2018/5/layout/IconCircleLabelList"/>
    <dgm:cxn modelId="{D1781B79-22D0-4583-A18A-A112763A5F51}" type="presParOf" srcId="{7EED5362-3F54-49CD-8D64-67FB8FED404D}" destId="{17539125-C02A-4FF9-A2F4-2A9AB25CB2D7}" srcOrd="1" destOrd="0" presId="urn:microsoft.com/office/officeart/2018/5/layout/IconCircleLabelList"/>
    <dgm:cxn modelId="{726D75F1-63F4-412F-8F59-95CE09F055E8}" type="presParOf" srcId="{7EED5362-3F54-49CD-8D64-67FB8FED404D}" destId="{BCA530A8-73BD-4808-AEE4-1A9B3166533E}" srcOrd="2" destOrd="0" presId="urn:microsoft.com/office/officeart/2018/5/layout/IconCircleLabelList"/>
    <dgm:cxn modelId="{0724D0DE-944B-4F0C-9ECE-E4DE4D956EBB}" type="presParOf" srcId="{7EED5362-3F54-49CD-8D64-67FB8FED404D}" destId="{37E1F67E-DDBB-4E18-9417-07A10AB0B20C}" srcOrd="3" destOrd="0" presId="urn:microsoft.com/office/officeart/2018/5/layout/IconCircleLabelList"/>
    <dgm:cxn modelId="{8B521A85-D5A4-47D4-B773-B2817E9F22D7}" type="presParOf" srcId="{E4076EB6-FA25-4D08-9FC6-492375BFAF71}" destId="{63254172-DDF5-420B-B2FC-6E4DA4BECC4B}" srcOrd="1" destOrd="0" presId="urn:microsoft.com/office/officeart/2018/5/layout/IconCircleLabelList"/>
    <dgm:cxn modelId="{765A83A4-EDF7-4532-82DF-27F55402ED74}" type="presParOf" srcId="{E4076EB6-FA25-4D08-9FC6-492375BFAF71}" destId="{FF243DAB-3375-45A0-BF51-EEC25E09EF17}" srcOrd="2" destOrd="0" presId="urn:microsoft.com/office/officeart/2018/5/layout/IconCircleLabelList"/>
    <dgm:cxn modelId="{19B65204-30FF-47BB-9096-4D6703AE9B90}" type="presParOf" srcId="{FF243DAB-3375-45A0-BF51-EEC25E09EF17}" destId="{23490468-B49E-4E92-878A-7A0489945E4A}" srcOrd="0" destOrd="0" presId="urn:microsoft.com/office/officeart/2018/5/layout/IconCircleLabelList"/>
    <dgm:cxn modelId="{5DF26BA4-0E8F-4639-9CE4-30EDF3694AAC}" type="presParOf" srcId="{FF243DAB-3375-45A0-BF51-EEC25E09EF17}" destId="{B442CF07-45A9-453F-AC15-C6B0B3041D43}" srcOrd="1" destOrd="0" presId="urn:microsoft.com/office/officeart/2018/5/layout/IconCircleLabelList"/>
    <dgm:cxn modelId="{2E50D867-13FC-4B56-92C9-C9DE66B0E351}" type="presParOf" srcId="{FF243DAB-3375-45A0-BF51-EEC25E09EF17}" destId="{E44EF366-3700-4E68-9CA8-0BF2D4DE7810}" srcOrd="2" destOrd="0" presId="urn:microsoft.com/office/officeart/2018/5/layout/IconCircleLabelList"/>
    <dgm:cxn modelId="{9ACF0EDC-2E21-4091-8E79-710F0A3B1F57}" type="presParOf" srcId="{FF243DAB-3375-45A0-BF51-EEC25E09EF17}" destId="{2A5F29D6-D5A4-4CE5-836D-E2820854DACD}" srcOrd="3" destOrd="0" presId="urn:microsoft.com/office/officeart/2018/5/layout/IconCircleLabelList"/>
    <dgm:cxn modelId="{98BD84F1-ACEC-4B32-B0DC-BFCFE3D7023D}" type="presParOf" srcId="{E4076EB6-FA25-4D08-9FC6-492375BFAF71}" destId="{78FD69E7-D4E9-48F7-97BD-2F0DB06B7C13}" srcOrd="3" destOrd="0" presId="urn:microsoft.com/office/officeart/2018/5/layout/IconCircleLabelList"/>
    <dgm:cxn modelId="{ACE82E3A-DD81-4FB1-9016-702B442F107D}" type="presParOf" srcId="{E4076EB6-FA25-4D08-9FC6-492375BFAF71}" destId="{7FCB8083-9C60-4134-8044-D736B88FCB99}" srcOrd="4" destOrd="0" presId="urn:microsoft.com/office/officeart/2018/5/layout/IconCircleLabelList"/>
    <dgm:cxn modelId="{95955C82-B41E-4547-B4EE-CF1636B18509}" type="presParOf" srcId="{7FCB8083-9C60-4134-8044-D736B88FCB99}" destId="{EE57956A-76AC-47E8-86AD-8B1E9BC70840}" srcOrd="0" destOrd="0" presId="urn:microsoft.com/office/officeart/2018/5/layout/IconCircleLabelList"/>
    <dgm:cxn modelId="{7031C2BA-1291-47F8-9BC4-FC9FECB65193}" type="presParOf" srcId="{7FCB8083-9C60-4134-8044-D736B88FCB99}" destId="{54DDBA70-C91F-4C46-93EF-CD0A3C6A635D}" srcOrd="1" destOrd="0" presId="urn:microsoft.com/office/officeart/2018/5/layout/IconCircleLabelList"/>
    <dgm:cxn modelId="{F10EEB8E-C16F-4FF1-AD8B-8744C91DF655}" type="presParOf" srcId="{7FCB8083-9C60-4134-8044-D736B88FCB99}" destId="{015DCF74-64F8-488A-8286-631317746B6C}" srcOrd="2" destOrd="0" presId="urn:microsoft.com/office/officeart/2018/5/layout/IconCircleLabelList"/>
    <dgm:cxn modelId="{103C1CAE-32C2-4BFA-8F16-4CA5C3D78471}" type="presParOf" srcId="{7FCB8083-9C60-4134-8044-D736B88FCB99}" destId="{4B395707-3F19-4DC5-AA73-06EA355ABAA0}" srcOrd="3" destOrd="0" presId="urn:microsoft.com/office/officeart/2018/5/layout/IconCircleLabelList"/>
    <dgm:cxn modelId="{87167CA7-07FB-4896-AA01-1BDE9821B07E}" type="presParOf" srcId="{E4076EB6-FA25-4D08-9FC6-492375BFAF71}" destId="{20147E8C-3BC1-422A-8414-91CA1AF1944A}" srcOrd="5" destOrd="0" presId="urn:microsoft.com/office/officeart/2018/5/layout/IconCircleLabelList"/>
    <dgm:cxn modelId="{2005A679-22B9-402D-8A48-77E04618DA36}" type="presParOf" srcId="{E4076EB6-FA25-4D08-9FC6-492375BFAF71}" destId="{3C552513-C618-449A-9D8C-14A5D9FA3F39}" srcOrd="6" destOrd="0" presId="urn:microsoft.com/office/officeart/2018/5/layout/IconCircleLabelList"/>
    <dgm:cxn modelId="{4C002ED8-231B-4B90-8B9B-3F4F0006DE83}" type="presParOf" srcId="{3C552513-C618-449A-9D8C-14A5D9FA3F39}" destId="{B2D2CBFF-62EA-4A96-8A99-01E119E7E37E}" srcOrd="0" destOrd="0" presId="urn:microsoft.com/office/officeart/2018/5/layout/IconCircleLabelList"/>
    <dgm:cxn modelId="{43C92AE1-CB60-4386-9922-3639DA79174A}" type="presParOf" srcId="{3C552513-C618-449A-9D8C-14A5D9FA3F39}" destId="{C6B92D13-544C-4CC6-86EC-6F3203F30A19}" srcOrd="1" destOrd="0" presId="urn:microsoft.com/office/officeart/2018/5/layout/IconCircleLabelList"/>
    <dgm:cxn modelId="{06048384-52BA-4CD6-A4C8-8218E00648F7}" type="presParOf" srcId="{3C552513-C618-449A-9D8C-14A5D9FA3F39}" destId="{970A9881-48A2-4F83-A177-9C310AD6D8BA}" srcOrd="2" destOrd="0" presId="urn:microsoft.com/office/officeart/2018/5/layout/IconCircleLabelList"/>
    <dgm:cxn modelId="{43055D9F-C8E3-425B-9FAC-8D7CAA67FE1F}" type="presParOf" srcId="{3C552513-C618-449A-9D8C-14A5D9FA3F39}" destId="{1AED4A06-4615-4437-BE42-064E3D8608B0}" srcOrd="3" destOrd="0" presId="urn:microsoft.com/office/officeart/2018/5/layout/IconCircleLabelList"/>
    <dgm:cxn modelId="{D9EE2BEC-4C73-473E-81A4-84C6E242AB71}" type="presParOf" srcId="{E4076EB6-FA25-4D08-9FC6-492375BFAF71}" destId="{74EB83A1-337D-4D71-82A2-0192168FD947}" srcOrd="7" destOrd="0" presId="urn:microsoft.com/office/officeart/2018/5/layout/IconCircleLabelList"/>
    <dgm:cxn modelId="{7B7F690F-6E32-4930-8FED-3F1E74EFA976}" type="presParOf" srcId="{E4076EB6-FA25-4D08-9FC6-492375BFAF71}" destId="{E44D51D0-F667-4A27-B1E2-AD04AE5FBB36}" srcOrd="8" destOrd="0" presId="urn:microsoft.com/office/officeart/2018/5/layout/IconCircleLabelList"/>
    <dgm:cxn modelId="{49851F76-3143-49DB-8432-04D2E594CEA4}" type="presParOf" srcId="{E44D51D0-F667-4A27-B1E2-AD04AE5FBB36}" destId="{D97A028C-EB84-4FD4-9681-0C4CCB25C468}" srcOrd="0" destOrd="0" presId="urn:microsoft.com/office/officeart/2018/5/layout/IconCircleLabelList"/>
    <dgm:cxn modelId="{5AF52A75-CF05-4F38-AAA6-1083E17B2204}" type="presParOf" srcId="{E44D51D0-F667-4A27-B1E2-AD04AE5FBB36}" destId="{FDE7E828-7964-4C09-8B75-16C9B844DFD9}" srcOrd="1" destOrd="0" presId="urn:microsoft.com/office/officeart/2018/5/layout/IconCircleLabelList"/>
    <dgm:cxn modelId="{ED5858E9-277A-4ADF-9835-101744607646}" type="presParOf" srcId="{E44D51D0-F667-4A27-B1E2-AD04AE5FBB36}" destId="{B4654088-77C0-473E-89A3-EB270193FE1C}" srcOrd="2" destOrd="0" presId="urn:microsoft.com/office/officeart/2018/5/layout/IconCircleLabelList"/>
    <dgm:cxn modelId="{E52EB507-3C38-47EF-B6A0-563323602939}" type="presParOf" srcId="{E44D51D0-F667-4A27-B1E2-AD04AE5FBB36}" destId="{F8090883-68F8-4DB2-8907-70D11A053513}" srcOrd="3" destOrd="0" presId="urn:microsoft.com/office/officeart/2018/5/layout/IconCircleLabelList"/>
    <dgm:cxn modelId="{B9E91403-0577-4FB5-BE94-479DF4ECCEE4}" type="presParOf" srcId="{E4076EB6-FA25-4D08-9FC6-492375BFAF71}" destId="{FB9D3ECA-B24B-483F-AC6F-71A81AA21C48}" srcOrd="9" destOrd="0" presId="urn:microsoft.com/office/officeart/2018/5/layout/IconCircleLabelList"/>
    <dgm:cxn modelId="{8FFF2309-0A84-4BF0-81C8-375DACED18D8}" type="presParOf" srcId="{E4076EB6-FA25-4D08-9FC6-492375BFAF71}" destId="{8253896B-352F-4230-B5CB-6BD438E4DC96}" srcOrd="10" destOrd="0" presId="urn:microsoft.com/office/officeart/2018/5/layout/IconCircleLabelList"/>
    <dgm:cxn modelId="{262529CE-4E62-4583-9AB8-A584B7F71E73}" type="presParOf" srcId="{8253896B-352F-4230-B5CB-6BD438E4DC96}" destId="{0B6DB0BC-2F63-4A43-A1AE-5D1432F97ACE}" srcOrd="0" destOrd="0" presId="urn:microsoft.com/office/officeart/2018/5/layout/IconCircleLabelList"/>
    <dgm:cxn modelId="{6CD0DFA4-B9E7-439D-B91B-3FE26264615F}" type="presParOf" srcId="{8253896B-352F-4230-B5CB-6BD438E4DC96}" destId="{E1CB12D6-BFC8-43F0-A26B-2DDF7753B2A2}" srcOrd="1" destOrd="0" presId="urn:microsoft.com/office/officeart/2018/5/layout/IconCircleLabelList"/>
    <dgm:cxn modelId="{E2343640-336D-4AD7-891E-939EE410BC60}" type="presParOf" srcId="{8253896B-352F-4230-B5CB-6BD438E4DC96}" destId="{50134089-0219-460F-8C63-EC518900E053}" srcOrd="2" destOrd="0" presId="urn:microsoft.com/office/officeart/2018/5/layout/IconCircleLabelList"/>
    <dgm:cxn modelId="{26A54BF7-0CD8-4326-9E63-120A272DA2AC}" type="presParOf" srcId="{8253896B-352F-4230-B5CB-6BD438E4DC96}" destId="{020B4968-DDF3-4941-A6B7-73D753571C2D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1AC3E-DAC7-4932-812F-03885CDCD3DB}">
      <dsp:nvSpPr>
        <dsp:cNvPr id="0" name=""/>
        <dsp:cNvSpPr/>
      </dsp:nvSpPr>
      <dsp:spPr>
        <a:xfrm>
          <a:off x="11844" y="138498"/>
          <a:ext cx="781813" cy="6950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1EEA1-1C03-4755-AEBF-56D81D42FDAD}">
      <dsp:nvSpPr>
        <dsp:cNvPr id="0" name=""/>
        <dsp:cNvSpPr/>
      </dsp:nvSpPr>
      <dsp:spPr>
        <a:xfrm>
          <a:off x="11844" y="950080"/>
          <a:ext cx="2233753" cy="297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Architecture</a:t>
          </a:r>
        </a:p>
      </dsp:txBody>
      <dsp:txXfrm>
        <a:off x="11844" y="950080"/>
        <a:ext cx="2233753" cy="297883"/>
      </dsp:txXfrm>
    </dsp:sp>
    <dsp:sp modelId="{F059800A-8E58-498E-8166-96EA267C3FC6}">
      <dsp:nvSpPr>
        <dsp:cNvPr id="0" name=""/>
        <dsp:cNvSpPr/>
      </dsp:nvSpPr>
      <dsp:spPr>
        <a:xfrm>
          <a:off x="11844" y="1302159"/>
          <a:ext cx="2233753" cy="1607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Model driven apps </a:t>
          </a:r>
          <a:r>
            <a:rPr lang="en-US" sz="1400" kern="1200" dirty="0"/>
            <a:t>and </a:t>
          </a:r>
          <a:r>
            <a:rPr lang="en-US" sz="1400" b="1" kern="1200" dirty="0"/>
            <a:t>Power Pages </a:t>
          </a:r>
          <a:r>
            <a:rPr lang="en-US" sz="1400" u="sng" kern="1200" dirty="0"/>
            <a:t>can only use</a:t>
          </a:r>
          <a:r>
            <a:rPr lang="en-US" sz="1400" kern="1200" dirty="0"/>
            <a:t> Dataverse as a data source.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we add new components to the apps that are compatible?</a:t>
          </a:r>
        </a:p>
      </dsp:txBody>
      <dsp:txXfrm>
        <a:off x="11844" y="1302159"/>
        <a:ext cx="2233753" cy="1607341"/>
      </dsp:txXfrm>
    </dsp:sp>
    <dsp:sp modelId="{E88AECB6-37CA-4DFE-8834-9598C0058648}">
      <dsp:nvSpPr>
        <dsp:cNvPr id="0" name=""/>
        <dsp:cNvSpPr/>
      </dsp:nvSpPr>
      <dsp:spPr>
        <a:xfrm>
          <a:off x="2636505" y="138498"/>
          <a:ext cx="781813" cy="6950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829A7-BB1B-486F-A7F8-4234BB56C582}">
      <dsp:nvSpPr>
        <dsp:cNvPr id="0" name=""/>
        <dsp:cNvSpPr/>
      </dsp:nvSpPr>
      <dsp:spPr>
        <a:xfrm>
          <a:off x="2636505" y="950080"/>
          <a:ext cx="2233753" cy="297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Auditing</a:t>
          </a:r>
        </a:p>
      </dsp:txBody>
      <dsp:txXfrm>
        <a:off x="2636505" y="950080"/>
        <a:ext cx="2233753" cy="297883"/>
      </dsp:txXfrm>
    </dsp:sp>
    <dsp:sp modelId="{99D18AA9-4FA5-4595-9F57-F13F6522C850}">
      <dsp:nvSpPr>
        <dsp:cNvPr id="0" name=""/>
        <dsp:cNvSpPr/>
      </dsp:nvSpPr>
      <dsp:spPr>
        <a:xfrm>
          <a:off x="2636505" y="1302159"/>
          <a:ext cx="2233753" cy="1607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Auditing </a:t>
          </a:r>
          <a:r>
            <a:rPr lang="en-US" sz="1400" u="sng" kern="1200" dirty="0"/>
            <a:t>can only </a:t>
          </a:r>
          <a:r>
            <a:rPr lang="en-US" sz="1400" kern="1200" dirty="0"/>
            <a:t>take place on the source, </a:t>
          </a:r>
          <a:r>
            <a:rPr lang="en-US" sz="1400" b="1" kern="1200" dirty="0"/>
            <a:t>not</a:t>
          </a:r>
          <a:r>
            <a:rPr lang="en-US" sz="1400" kern="1200" dirty="0"/>
            <a:t> on the Virtual Table itself, does this fit the requirements?</a:t>
          </a:r>
        </a:p>
      </dsp:txBody>
      <dsp:txXfrm>
        <a:off x="2636505" y="1302159"/>
        <a:ext cx="2233753" cy="1607341"/>
      </dsp:txXfrm>
    </dsp:sp>
    <dsp:sp modelId="{D1A06187-2E25-4E46-8EA8-B25EC09A8534}">
      <dsp:nvSpPr>
        <dsp:cNvPr id="0" name=""/>
        <dsp:cNvSpPr/>
      </dsp:nvSpPr>
      <dsp:spPr>
        <a:xfrm>
          <a:off x="5261165" y="138498"/>
          <a:ext cx="781813" cy="6950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1A9CC-D51A-41D0-8453-98E01D6F7B47}">
      <dsp:nvSpPr>
        <dsp:cNvPr id="0" name=""/>
        <dsp:cNvSpPr/>
      </dsp:nvSpPr>
      <dsp:spPr>
        <a:xfrm>
          <a:off x="5261165" y="950080"/>
          <a:ext cx="2233753" cy="297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Data Migration</a:t>
          </a:r>
        </a:p>
      </dsp:txBody>
      <dsp:txXfrm>
        <a:off x="5261165" y="950080"/>
        <a:ext cx="2233753" cy="297883"/>
      </dsp:txXfrm>
    </dsp:sp>
    <dsp:sp modelId="{93D93B20-20EB-40DC-B4B8-7989356B3D50}">
      <dsp:nvSpPr>
        <dsp:cNvPr id="0" name=""/>
        <dsp:cNvSpPr/>
      </dsp:nvSpPr>
      <dsp:spPr>
        <a:xfrm>
          <a:off x="5261165" y="1302159"/>
          <a:ext cx="2233753" cy="1607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Does the client have budget and desire to move the data?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You can </a:t>
          </a:r>
          <a:r>
            <a:rPr lang="en-US" sz="1400" b="1" kern="1200" dirty="0"/>
            <a:t>reuse</a:t>
          </a:r>
          <a:r>
            <a:rPr lang="en-US" sz="1400" kern="1200" dirty="0"/>
            <a:t> data.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Prevent high costs.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Premium license needed</a:t>
          </a:r>
          <a:r>
            <a:rPr lang="en-US" sz="1400" kern="1200" dirty="0"/>
            <a:t>.</a:t>
          </a:r>
        </a:p>
      </dsp:txBody>
      <dsp:txXfrm>
        <a:off x="5261165" y="1302159"/>
        <a:ext cx="2233753" cy="1607341"/>
      </dsp:txXfrm>
    </dsp:sp>
    <dsp:sp modelId="{F62DDF3C-85A7-40BD-BF75-1CB7EFC2B5DD}">
      <dsp:nvSpPr>
        <dsp:cNvPr id="0" name=""/>
        <dsp:cNvSpPr/>
      </dsp:nvSpPr>
      <dsp:spPr>
        <a:xfrm>
          <a:off x="7885826" y="138498"/>
          <a:ext cx="781813" cy="6950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C8A57-019E-49D0-A653-4BC1B1CCD2A5}">
      <dsp:nvSpPr>
        <dsp:cNvPr id="0" name=""/>
        <dsp:cNvSpPr/>
      </dsp:nvSpPr>
      <dsp:spPr>
        <a:xfrm>
          <a:off x="7885826" y="950080"/>
          <a:ext cx="2233753" cy="297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Functionality</a:t>
          </a:r>
        </a:p>
      </dsp:txBody>
      <dsp:txXfrm>
        <a:off x="7885826" y="950080"/>
        <a:ext cx="2233753" cy="297883"/>
      </dsp:txXfrm>
    </dsp:sp>
    <dsp:sp modelId="{D305BCEF-ADBA-4471-9FDD-EDAAC0F27AD6}">
      <dsp:nvSpPr>
        <dsp:cNvPr id="0" name=""/>
        <dsp:cNvSpPr/>
      </dsp:nvSpPr>
      <dsp:spPr>
        <a:xfrm>
          <a:off x="7885826" y="1302159"/>
          <a:ext cx="2233753" cy="1607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Does the solution fit within the constraints of Virtual Tables?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Is your source SQL and do you want dropdown menus? </a:t>
          </a:r>
        </a:p>
      </dsp:txBody>
      <dsp:txXfrm>
        <a:off x="7885826" y="1302159"/>
        <a:ext cx="2233753" cy="1607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E8ABE-E4C2-476D-88F2-4106502D416A}">
      <dsp:nvSpPr>
        <dsp:cNvPr id="0" name=""/>
        <dsp:cNvSpPr/>
      </dsp:nvSpPr>
      <dsp:spPr>
        <a:xfrm rot="5400000">
          <a:off x="-942498" y="1829658"/>
          <a:ext cx="1990252" cy="10004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BF8B8-458F-46F3-9CC3-338BF030300E}">
      <dsp:nvSpPr>
        <dsp:cNvPr id="0" name=""/>
        <dsp:cNvSpPr/>
      </dsp:nvSpPr>
      <dsp:spPr>
        <a:xfrm>
          <a:off x="2603" y="2874808"/>
          <a:ext cx="1250610" cy="663417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1996</a:t>
          </a:r>
        </a:p>
      </dsp:txBody>
      <dsp:txXfrm>
        <a:off x="2603" y="2874808"/>
        <a:ext cx="1167683" cy="663417"/>
      </dsp:txXfrm>
    </dsp:sp>
    <dsp:sp modelId="{C30DB004-E93A-4462-925D-09DB2AE013D0}">
      <dsp:nvSpPr>
        <dsp:cNvPr id="0" name=""/>
        <dsp:cNvSpPr/>
      </dsp:nvSpPr>
      <dsp:spPr>
        <a:xfrm>
          <a:off x="102652" y="944585"/>
          <a:ext cx="1015495" cy="137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ZappySys Driver </a:t>
          </a:r>
          <a:br>
            <a:rPr lang="en-US" sz="1200" b="0" i="0" kern="1200" dirty="0"/>
          </a:br>
          <a:br>
            <a:rPr lang="en-US" sz="1200" b="0" i="0" kern="1200" dirty="0"/>
          </a:br>
          <a:r>
            <a:rPr lang="en-US" sz="1200" b="0" i="0" kern="1200" dirty="0"/>
            <a:t>First Virtual Tables?</a:t>
          </a:r>
          <a:endParaRPr lang="en-US" sz="1200" kern="1200" dirty="0"/>
        </a:p>
      </dsp:txBody>
      <dsp:txXfrm>
        <a:off x="102652" y="944585"/>
        <a:ext cx="1015495" cy="1378303"/>
      </dsp:txXfrm>
    </dsp:sp>
    <dsp:sp modelId="{28006B16-0EC1-4EEF-AB87-7444B01034A9}">
      <dsp:nvSpPr>
        <dsp:cNvPr id="0" name=""/>
        <dsp:cNvSpPr/>
      </dsp:nvSpPr>
      <dsp:spPr>
        <a:xfrm rot="5400000">
          <a:off x="195557" y="1829658"/>
          <a:ext cx="1990252" cy="10004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678B9-9B18-46FF-BA97-1AE30BF2383A}">
      <dsp:nvSpPr>
        <dsp:cNvPr id="0" name=""/>
        <dsp:cNvSpPr/>
      </dsp:nvSpPr>
      <dsp:spPr>
        <a:xfrm>
          <a:off x="1140658" y="2874808"/>
          <a:ext cx="1250610" cy="66341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1997</a:t>
          </a:r>
        </a:p>
      </dsp:txBody>
      <dsp:txXfrm>
        <a:off x="1306512" y="2874808"/>
        <a:ext cx="918902" cy="663417"/>
      </dsp:txXfrm>
    </dsp:sp>
    <dsp:sp modelId="{52B09E4D-B2F8-4DB8-8CF4-B2F165E6D963}">
      <dsp:nvSpPr>
        <dsp:cNvPr id="0" name=""/>
        <dsp:cNvSpPr/>
      </dsp:nvSpPr>
      <dsp:spPr>
        <a:xfrm>
          <a:off x="1240707" y="944585"/>
          <a:ext cx="1015495" cy="137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Microsoft Jet 3.5 </a:t>
          </a:r>
        </a:p>
      </dsp:txBody>
      <dsp:txXfrm>
        <a:off x="1240707" y="944585"/>
        <a:ext cx="1015495" cy="1378303"/>
      </dsp:txXfrm>
    </dsp:sp>
    <dsp:sp modelId="{6D3AB56E-DB29-4E91-A3D9-3C71D499352A}">
      <dsp:nvSpPr>
        <dsp:cNvPr id="0" name=""/>
        <dsp:cNvSpPr/>
      </dsp:nvSpPr>
      <dsp:spPr>
        <a:xfrm rot="5400000">
          <a:off x="1333612" y="1829658"/>
          <a:ext cx="1990252" cy="10004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CFA18-44C7-4694-910B-DB1833F7BFC7}">
      <dsp:nvSpPr>
        <dsp:cNvPr id="0" name=""/>
        <dsp:cNvSpPr/>
      </dsp:nvSpPr>
      <dsp:spPr>
        <a:xfrm>
          <a:off x="2278714" y="2874808"/>
          <a:ext cx="1250610" cy="66341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1998</a:t>
          </a:r>
        </a:p>
      </dsp:txBody>
      <dsp:txXfrm>
        <a:off x="2444568" y="2874808"/>
        <a:ext cx="918902" cy="663417"/>
      </dsp:txXfrm>
    </dsp:sp>
    <dsp:sp modelId="{14B47377-E58F-444F-B649-1EDEE5D144F9}">
      <dsp:nvSpPr>
        <dsp:cNvPr id="0" name=""/>
        <dsp:cNvSpPr/>
      </dsp:nvSpPr>
      <dsp:spPr>
        <a:xfrm>
          <a:off x="2378763" y="944585"/>
          <a:ext cx="1015495" cy="137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4d web component</a:t>
          </a:r>
        </a:p>
      </dsp:txBody>
      <dsp:txXfrm>
        <a:off x="2378763" y="944585"/>
        <a:ext cx="1015495" cy="1378303"/>
      </dsp:txXfrm>
    </dsp:sp>
    <dsp:sp modelId="{FA4E6E73-A3C8-4495-927B-8AADA5A74297}">
      <dsp:nvSpPr>
        <dsp:cNvPr id="0" name=""/>
        <dsp:cNvSpPr/>
      </dsp:nvSpPr>
      <dsp:spPr>
        <a:xfrm rot="5400000">
          <a:off x="2471667" y="1829658"/>
          <a:ext cx="1990252" cy="10004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3416769" y="2874808"/>
          <a:ext cx="1250610" cy="66341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2004</a:t>
          </a:r>
        </a:p>
      </dsp:txBody>
      <dsp:txXfrm>
        <a:off x="3582623" y="2874808"/>
        <a:ext cx="918902" cy="663417"/>
      </dsp:txXfrm>
    </dsp:sp>
    <dsp:sp modelId="{810D7AA7-A541-4507-BE7F-36CCF210089F}">
      <dsp:nvSpPr>
        <dsp:cNvPr id="0" name=""/>
        <dsp:cNvSpPr/>
      </dsp:nvSpPr>
      <dsp:spPr>
        <a:xfrm>
          <a:off x="3516818" y="944585"/>
          <a:ext cx="1015495" cy="137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NAVision –Virtual tables – links to tables on SQL</a:t>
          </a:r>
        </a:p>
      </dsp:txBody>
      <dsp:txXfrm>
        <a:off x="3516818" y="944585"/>
        <a:ext cx="1015495" cy="1378303"/>
      </dsp:txXfrm>
    </dsp:sp>
    <dsp:sp modelId="{82E05C55-6FBB-4B87-96E5-DBAB48ACE51B}">
      <dsp:nvSpPr>
        <dsp:cNvPr id="0" name=""/>
        <dsp:cNvSpPr/>
      </dsp:nvSpPr>
      <dsp:spPr>
        <a:xfrm rot="5400000">
          <a:off x="3609723" y="1829658"/>
          <a:ext cx="1990252" cy="10004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BD260-83CD-4DA9-BBAA-B2A03A09F0C5}">
      <dsp:nvSpPr>
        <dsp:cNvPr id="0" name=""/>
        <dsp:cNvSpPr/>
      </dsp:nvSpPr>
      <dsp:spPr>
        <a:xfrm>
          <a:off x="4554824" y="2874808"/>
          <a:ext cx="1250610" cy="663417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Pre-2021</a:t>
          </a:r>
        </a:p>
      </dsp:txBody>
      <dsp:txXfrm>
        <a:off x="4720678" y="2874808"/>
        <a:ext cx="918902" cy="663417"/>
      </dsp:txXfrm>
    </dsp:sp>
    <dsp:sp modelId="{3C596734-E9AF-42C8-8536-7A75ED6D8E51}">
      <dsp:nvSpPr>
        <dsp:cNvPr id="0" name=""/>
        <dsp:cNvSpPr/>
      </dsp:nvSpPr>
      <dsp:spPr>
        <a:xfrm>
          <a:off x="4654873" y="944585"/>
          <a:ext cx="1015495" cy="137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No Virtual Data connector Provider </a:t>
          </a:r>
          <a:r>
            <a:rPr lang="en-US" sz="1200" kern="1200" dirty="0"/>
            <a:t>– Requires Code</a:t>
          </a:r>
        </a:p>
      </dsp:txBody>
      <dsp:txXfrm>
        <a:off x="4654873" y="944585"/>
        <a:ext cx="1015495" cy="1378303"/>
      </dsp:txXfrm>
    </dsp:sp>
    <dsp:sp modelId="{E41E7729-FD3F-426D-804C-45BD60BD762D}">
      <dsp:nvSpPr>
        <dsp:cNvPr id="0" name=""/>
        <dsp:cNvSpPr/>
      </dsp:nvSpPr>
      <dsp:spPr>
        <a:xfrm rot="5400000">
          <a:off x="4747778" y="1829658"/>
          <a:ext cx="1990252" cy="10004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5692880" y="2874808"/>
          <a:ext cx="1250610" cy="663417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Oct ’21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May ‘22</a:t>
          </a:r>
        </a:p>
      </dsp:txBody>
      <dsp:txXfrm>
        <a:off x="5858734" y="2874808"/>
        <a:ext cx="918902" cy="663417"/>
      </dsp:txXfrm>
    </dsp:sp>
    <dsp:sp modelId="{5E07F9E4-149C-4A89-848F-4ABDD305F0C5}">
      <dsp:nvSpPr>
        <dsp:cNvPr id="0" name=""/>
        <dsp:cNvSpPr/>
      </dsp:nvSpPr>
      <dsp:spPr>
        <a:xfrm>
          <a:off x="5792928" y="944585"/>
          <a:ext cx="1015495" cy="137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u="none" kern="1200" dirty="0"/>
            <a:t>Virtual Connector Provider </a:t>
          </a:r>
          <a:r>
            <a:rPr lang="en-US" sz="1200" b="0" i="0" u="none" kern="1200" dirty="0"/>
            <a:t>– register with Azure – No code required </a:t>
          </a:r>
          <a:endParaRPr lang="en-US" sz="1200" kern="1200" dirty="0"/>
        </a:p>
      </dsp:txBody>
      <dsp:txXfrm>
        <a:off x="5792928" y="944585"/>
        <a:ext cx="1015495" cy="1378303"/>
      </dsp:txXfrm>
    </dsp:sp>
    <dsp:sp modelId="{473F2067-7126-4D56-A328-5A8CFD3D8D52}">
      <dsp:nvSpPr>
        <dsp:cNvPr id="0" name=""/>
        <dsp:cNvSpPr/>
      </dsp:nvSpPr>
      <dsp:spPr>
        <a:xfrm rot="5400000">
          <a:off x="5885833" y="1829658"/>
          <a:ext cx="1990252" cy="10004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6830935" y="2874808"/>
          <a:ext cx="1250610" cy="66341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Mid-2022</a:t>
          </a:r>
        </a:p>
      </dsp:txBody>
      <dsp:txXfrm>
        <a:off x="6996789" y="2874808"/>
        <a:ext cx="918902" cy="663417"/>
      </dsp:txXfrm>
    </dsp:sp>
    <dsp:sp modelId="{FD7B29F2-0D66-4B4B-BC8A-82DA23575305}">
      <dsp:nvSpPr>
        <dsp:cNvPr id="0" name=""/>
        <dsp:cNvSpPr/>
      </dsp:nvSpPr>
      <dsp:spPr>
        <a:xfrm>
          <a:off x="6930984" y="944585"/>
          <a:ext cx="1015495" cy="137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Full CRUD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u="none" kern="1200" dirty="0"/>
            <a:t>Supports relationships</a:t>
          </a:r>
          <a:endParaRPr lang="en-US" sz="1200" kern="1200" dirty="0"/>
        </a:p>
      </dsp:txBody>
      <dsp:txXfrm>
        <a:off x="6930984" y="944585"/>
        <a:ext cx="1015495" cy="1378303"/>
      </dsp:txXfrm>
    </dsp:sp>
    <dsp:sp modelId="{5E988DC6-AC2D-4492-99E6-795BDDEB2ACE}">
      <dsp:nvSpPr>
        <dsp:cNvPr id="0" name=""/>
        <dsp:cNvSpPr/>
      </dsp:nvSpPr>
      <dsp:spPr>
        <a:xfrm rot="5400000">
          <a:off x="7023888" y="1829658"/>
          <a:ext cx="1990252" cy="10004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D228F-9713-4F21-9794-58B52B88276B}">
      <dsp:nvSpPr>
        <dsp:cNvPr id="0" name=""/>
        <dsp:cNvSpPr/>
      </dsp:nvSpPr>
      <dsp:spPr>
        <a:xfrm>
          <a:off x="7968990" y="2874808"/>
          <a:ext cx="1250610" cy="66341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Jan 2023</a:t>
          </a:r>
        </a:p>
      </dsp:txBody>
      <dsp:txXfrm>
        <a:off x="8134844" y="2874808"/>
        <a:ext cx="918902" cy="663417"/>
      </dsp:txXfrm>
    </dsp:sp>
    <dsp:sp modelId="{8043FF60-2E89-46F6-BDF3-5B971FBF4B16}">
      <dsp:nvSpPr>
        <dsp:cNvPr id="0" name=""/>
        <dsp:cNvSpPr/>
      </dsp:nvSpPr>
      <dsp:spPr>
        <a:xfrm>
          <a:off x="8069039" y="944585"/>
          <a:ext cx="1015495" cy="137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1" kern="1200" dirty="0"/>
            <a:t>Virtual Connector Provider- NEW wizard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kern="1200" dirty="0"/>
            <a:t>No Code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kern="1200" dirty="0"/>
            <a:t>Customize names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kern="1200" dirty="0"/>
            <a:t>Quick setup</a:t>
          </a:r>
        </a:p>
      </dsp:txBody>
      <dsp:txXfrm>
        <a:off x="8069039" y="944585"/>
        <a:ext cx="1015495" cy="1378303"/>
      </dsp:txXfrm>
    </dsp:sp>
    <dsp:sp modelId="{2377F551-4CF6-4656-B644-60A7FC1B0F64}">
      <dsp:nvSpPr>
        <dsp:cNvPr id="0" name=""/>
        <dsp:cNvSpPr/>
      </dsp:nvSpPr>
      <dsp:spPr>
        <a:xfrm rot="5400000">
          <a:off x="8161944" y="1829658"/>
          <a:ext cx="1990252" cy="10004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9107045" y="2874808"/>
          <a:ext cx="1250610" cy="66341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2023 - March </a:t>
          </a:r>
        </a:p>
      </dsp:txBody>
      <dsp:txXfrm>
        <a:off x="9272899" y="2874808"/>
        <a:ext cx="918902" cy="663417"/>
      </dsp:txXfrm>
    </dsp:sp>
    <dsp:sp modelId="{1F1B09A6-DA7E-41D1-B8A6-E3B6E775E5C1}">
      <dsp:nvSpPr>
        <dsp:cNvPr id="0" name=""/>
        <dsp:cNvSpPr/>
      </dsp:nvSpPr>
      <dsp:spPr>
        <a:xfrm>
          <a:off x="9207094" y="944585"/>
          <a:ext cx="1015495" cy="137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Dataverse for Teams support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Polymorphic relationships added</a:t>
          </a:r>
          <a:endParaRPr lang="en-US" sz="1200" kern="1200" dirty="0"/>
        </a:p>
      </dsp:txBody>
      <dsp:txXfrm>
        <a:off x="9207094" y="944585"/>
        <a:ext cx="1015495" cy="1378303"/>
      </dsp:txXfrm>
    </dsp:sp>
    <dsp:sp modelId="{E2C584B7-5B6E-4F6E-A7B8-E679FEF7BC4D}">
      <dsp:nvSpPr>
        <dsp:cNvPr id="0" name=""/>
        <dsp:cNvSpPr/>
      </dsp:nvSpPr>
      <dsp:spPr>
        <a:xfrm rot="5400000">
          <a:off x="9299999" y="1829658"/>
          <a:ext cx="1990252" cy="10004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10245101" y="2874808"/>
          <a:ext cx="1250610" cy="663417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2024</a:t>
          </a:r>
        </a:p>
      </dsp:txBody>
      <dsp:txXfrm>
        <a:off x="10410955" y="2874808"/>
        <a:ext cx="918902" cy="663417"/>
      </dsp:txXfrm>
    </dsp:sp>
    <dsp:sp modelId="{B73D2BBA-574C-491E-A31C-8B6EA5CC871A}">
      <dsp:nvSpPr>
        <dsp:cNvPr id="0" name=""/>
        <dsp:cNvSpPr/>
      </dsp:nvSpPr>
      <dsp:spPr>
        <a:xfrm>
          <a:off x="10345149" y="944585"/>
          <a:ext cx="1015495" cy="137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10345149" y="944585"/>
        <a:ext cx="1015495" cy="13783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AB7E3-6B91-4792-9CC0-3260C30A1335}">
      <dsp:nvSpPr>
        <dsp:cNvPr id="0" name=""/>
        <dsp:cNvSpPr/>
      </dsp:nvSpPr>
      <dsp:spPr>
        <a:xfrm>
          <a:off x="0" y="9557"/>
          <a:ext cx="4649478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Let's start with the elephant in the room - Excel</a:t>
          </a:r>
        </a:p>
      </dsp:txBody>
      <dsp:txXfrm>
        <a:off x="17563" y="27120"/>
        <a:ext cx="4614352" cy="324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116BC-86B0-4C82-977F-7C7ADC97C826}">
      <dsp:nvSpPr>
        <dsp:cNvPr id="0" name=""/>
        <dsp:cNvSpPr/>
      </dsp:nvSpPr>
      <dsp:spPr>
        <a:xfrm>
          <a:off x="2968" y="0"/>
          <a:ext cx="2354764" cy="30480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a data lake</a:t>
          </a:r>
        </a:p>
      </dsp:txBody>
      <dsp:txXfrm>
        <a:off x="2968" y="1158240"/>
        <a:ext cx="2354764" cy="1828800"/>
      </dsp:txXfrm>
    </dsp:sp>
    <dsp:sp modelId="{1C2C65F9-74EB-4FC2-BCA1-EABEF15C1F72}">
      <dsp:nvSpPr>
        <dsp:cNvPr id="0" name=""/>
        <dsp:cNvSpPr/>
      </dsp:nvSpPr>
      <dsp:spPr>
        <a:xfrm>
          <a:off x="723150" y="304799"/>
          <a:ext cx="914400" cy="9144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290" tIns="12700" rIns="71290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1</a:t>
          </a:r>
          <a:endParaRPr lang="en-US" sz="4400" kern="1200" dirty="0"/>
        </a:p>
      </dsp:txBody>
      <dsp:txXfrm>
        <a:off x="857061" y="438710"/>
        <a:ext cx="646578" cy="646578"/>
      </dsp:txXfrm>
    </dsp:sp>
    <dsp:sp modelId="{4F0925CD-7E61-4538-A534-3B8D4C711A13}">
      <dsp:nvSpPr>
        <dsp:cNvPr id="0" name=""/>
        <dsp:cNvSpPr/>
      </dsp:nvSpPr>
      <dsp:spPr>
        <a:xfrm>
          <a:off x="2968" y="3047928"/>
          <a:ext cx="2354764" cy="72"/>
        </a:xfrm>
        <a:prstGeom prst="rect">
          <a:avLst/>
        </a:prstGeom>
        <a:solidFill>
          <a:schemeClr val="accent5">
            <a:hueOff val="332506"/>
            <a:satOff val="1108"/>
            <a:lumOff val="1260"/>
            <a:alphaOff val="0"/>
          </a:schemeClr>
        </a:solidFill>
        <a:ln w="12700" cap="flat" cmpd="sng" algn="ctr">
          <a:solidFill>
            <a:schemeClr val="accent5">
              <a:hueOff val="332506"/>
              <a:satOff val="1108"/>
              <a:lumOff val="12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EAE14-F237-4AAF-9D6A-C6F3F31D2F11}">
      <dsp:nvSpPr>
        <dsp:cNvPr id="0" name=""/>
        <dsp:cNvSpPr/>
      </dsp:nvSpPr>
      <dsp:spPr>
        <a:xfrm>
          <a:off x="2593209" y="0"/>
          <a:ext cx="2354764" cy="3048000"/>
        </a:xfrm>
        <a:prstGeom prst="rect">
          <a:avLst/>
        </a:prstGeom>
        <a:solidFill>
          <a:schemeClr val="accent5">
            <a:tint val="40000"/>
            <a:alpha val="90000"/>
            <a:hueOff val="1055460"/>
            <a:satOff val="4840"/>
            <a:lumOff val="60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055460"/>
              <a:satOff val="4840"/>
              <a:lumOff val="6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a Serverless SQL Pool</a:t>
          </a:r>
        </a:p>
      </dsp:txBody>
      <dsp:txXfrm>
        <a:off x="2593209" y="1158240"/>
        <a:ext cx="2354764" cy="1828800"/>
      </dsp:txXfrm>
    </dsp:sp>
    <dsp:sp modelId="{10E9D2BB-5828-477E-A53F-466B2A66F78B}">
      <dsp:nvSpPr>
        <dsp:cNvPr id="0" name=""/>
        <dsp:cNvSpPr/>
      </dsp:nvSpPr>
      <dsp:spPr>
        <a:xfrm>
          <a:off x="3313391" y="304799"/>
          <a:ext cx="914400" cy="914400"/>
        </a:xfrm>
        <a:prstGeom prst="ellipse">
          <a:avLst/>
        </a:prstGeom>
        <a:solidFill>
          <a:schemeClr val="accent5">
            <a:hueOff val="665013"/>
            <a:satOff val="2216"/>
            <a:lumOff val="2521"/>
            <a:alphaOff val="0"/>
          </a:schemeClr>
        </a:solidFill>
        <a:ln w="12700" cap="flat" cmpd="sng" algn="ctr">
          <a:solidFill>
            <a:schemeClr val="accent5">
              <a:hueOff val="665013"/>
              <a:satOff val="2216"/>
              <a:lumOff val="25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290" tIns="12700" rIns="71290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2</a:t>
          </a:r>
          <a:endParaRPr lang="en-US" sz="4400" kern="1200" dirty="0"/>
        </a:p>
      </dsp:txBody>
      <dsp:txXfrm>
        <a:off x="3447302" y="438710"/>
        <a:ext cx="646578" cy="646578"/>
      </dsp:txXfrm>
    </dsp:sp>
    <dsp:sp modelId="{67CC3AAC-02C9-4F83-8BD3-B04B82FC6CF3}">
      <dsp:nvSpPr>
        <dsp:cNvPr id="0" name=""/>
        <dsp:cNvSpPr/>
      </dsp:nvSpPr>
      <dsp:spPr>
        <a:xfrm>
          <a:off x="2593209" y="3047928"/>
          <a:ext cx="2354764" cy="72"/>
        </a:xfrm>
        <a:prstGeom prst="rect">
          <a:avLst/>
        </a:prstGeom>
        <a:solidFill>
          <a:schemeClr val="accent5">
            <a:hueOff val="997519"/>
            <a:satOff val="3324"/>
            <a:lumOff val="3781"/>
            <a:alphaOff val="0"/>
          </a:schemeClr>
        </a:solidFill>
        <a:ln w="12700" cap="flat" cmpd="sng" algn="ctr">
          <a:solidFill>
            <a:schemeClr val="accent5">
              <a:hueOff val="997519"/>
              <a:satOff val="3324"/>
              <a:lumOff val="37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7F66F-EB8D-40EF-BAD1-62B11E4DAEE4}">
      <dsp:nvSpPr>
        <dsp:cNvPr id="0" name=""/>
        <dsp:cNvSpPr/>
      </dsp:nvSpPr>
      <dsp:spPr>
        <a:xfrm>
          <a:off x="5183450" y="0"/>
          <a:ext cx="2354764" cy="3048000"/>
        </a:xfrm>
        <a:prstGeom prst="rect">
          <a:avLst/>
        </a:prstGeom>
        <a:solidFill>
          <a:schemeClr val="accent5">
            <a:tint val="40000"/>
            <a:alpha val="90000"/>
            <a:hueOff val="2110920"/>
            <a:satOff val="9681"/>
            <a:lumOff val="121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110920"/>
              <a:satOff val="9681"/>
              <a:lumOff val="12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Connect to External Tables, to the Parquet files </a:t>
          </a:r>
        </a:p>
      </dsp:txBody>
      <dsp:txXfrm>
        <a:off x="5183450" y="1158240"/>
        <a:ext cx="2354764" cy="1828800"/>
      </dsp:txXfrm>
    </dsp:sp>
    <dsp:sp modelId="{EB1B3610-7F8F-44D9-AB81-B726A3F7E706}">
      <dsp:nvSpPr>
        <dsp:cNvPr id="0" name=""/>
        <dsp:cNvSpPr/>
      </dsp:nvSpPr>
      <dsp:spPr>
        <a:xfrm>
          <a:off x="5903633" y="304799"/>
          <a:ext cx="914400" cy="914400"/>
        </a:xfrm>
        <a:prstGeom prst="ellipse">
          <a:avLst/>
        </a:prstGeom>
        <a:solidFill>
          <a:schemeClr val="accent5">
            <a:hueOff val="1330026"/>
            <a:satOff val="4431"/>
            <a:lumOff val="5042"/>
            <a:alphaOff val="0"/>
          </a:schemeClr>
        </a:solidFill>
        <a:ln w="12700" cap="flat" cmpd="sng" algn="ctr">
          <a:solidFill>
            <a:schemeClr val="accent5">
              <a:hueOff val="1330026"/>
              <a:satOff val="4431"/>
              <a:lumOff val="5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290" tIns="12700" rIns="71290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3</a:t>
          </a:r>
          <a:endParaRPr lang="en-US" sz="4400" kern="1200" dirty="0"/>
        </a:p>
      </dsp:txBody>
      <dsp:txXfrm>
        <a:off x="6037544" y="438710"/>
        <a:ext cx="646578" cy="646578"/>
      </dsp:txXfrm>
    </dsp:sp>
    <dsp:sp modelId="{518B29AE-F513-4834-9407-D8615337447C}">
      <dsp:nvSpPr>
        <dsp:cNvPr id="0" name=""/>
        <dsp:cNvSpPr/>
      </dsp:nvSpPr>
      <dsp:spPr>
        <a:xfrm>
          <a:off x="5183450" y="3047928"/>
          <a:ext cx="2354764" cy="72"/>
        </a:xfrm>
        <a:prstGeom prst="rect">
          <a:avLst/>
        </a:prstGeom>
        <a:solidFill>
          <a:schemeClr val="accent5">
            <a:hueOff val="1662532"/>
            <a:satOff val="5539"/>
            <a:lumOff val="6302"/>
            <a:alphaOff val="0"/>
          </a:schemeClr>
        </a:solidFill>
        <a:ln w="12700" cap="flat" cmpd="sng" algn="ctr">
          <a:solidFill>
            <a:schemeClr val="accent5">
              <a:hueOff val="1662532"/>
              <a:satOff val="5539"/>
              <a:lumOff val="63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83B12-7600-4F6D-9B52-49123B6086A5}">
      <dsp:nvSpPr>
        <dsp:cNvPr id="0" name=""/>
        <dsp:cNvSpPr/>
      </dsp:nvSpPr>
      <dsp:spPr>
        <a:xfrm>
          <a:off x="7773692" y="0"/>
          <a:ext cx="2354764" cy="3048000"/>
        </a:xfrm>
        <a:prstGeom prst="rect">
          <a:avLst/>
        </a:prstGeom>
        <a:solidFill>
          <a:schemeClr val="accent5">
            <a:tint val="40000"/>
            <a:alpha val="90000"/>
            <a:hueOff val="3166380"/>
            <a:satOff val="14521"/>
            <a:lumOff val="18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3166380"/>
              <a:satOff val="14521"/>
              <a:lumOff val="18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Connect to Virtual Tables</a:t>
          </a:r>
        </a:p>
      </dsp:txBody>
      <dsp:txXfrm>
        <a:off x="7773692" y="1158240"/>
        <a:ext cx="2354764" cy="1828800"/>
      </dsp:txXfrm>
    </dsp:sp>
    <dsp:sp modelId="{7B038183-8702-4933-8B3F-3A34D85F76BE}">
      <dsp:nvSpPr>
        <dsp:cNvPr id="0" name=""/>
        <dsp:cNvSpPr/>
      </dsp:nvSpPr>
      <dsp:spPr>
        <a:xfrm>
          <a:off x="8493874" y="304799"/>
          <a:ext cx="914400" cy="914400"/>
        </a:xfrm>
        <a:prstGeom prst="ellipse">
          <a:avLst/>
        </a:prstGeom>
        <a:solidFill>
          <a:schemeClr val="accent5">
            <a:hueOff val="1995039"/>
            <a:satOff val="6647"/>
            <a:lumOff val="7563"/>
            <a:alphaOff val="0"/>
          </a:schemeClr>
        </a:solidFill>
        <a:ln w="12700" cap="flat" cmpd="sng" algn="ctr">
          <a:solidFill>
            <a:schemeClr val="accent5">
              <a:hueOff val="1995039"/>
              <a:satOff val="6647"/>
              <a:lumOff val="7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290" tIns="12700" rIns="71290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4</a:t>
          </a:r>
          <a:endParaRPr lang="en-US" sz="4400" kern="1200" dirty="0"/>
        </a:p>
      </dsp:txBody>
      <dsp:txXfrm>
        <a:off x="8627785" y="438710"/>
        <a:ext cx="646578" cy="646578"/>
      </dsp:txXfrm>
    </dsp:sp>
    <dsp:sp modelId="{AAE1D242-9232-4E66-A29D-EEB3EB626F75}">
      <dsp:nvSpPr>
        <dsp:cNvPr id="0" name=""/>
        <dsp:cNvSpPr/>
      </dsp:nvSpPr>
      <dsp:spPr>
        <a:xfrm>
          <a:off x="7773692" y="3047928"/>
          <a:ext cx="2354764" cy="72"/>
        </a:xfrm>
        <a:prstGeom prst="rect">
          <a:avLst/>
        </a:prstGeom>
        <a:solidFill>
          <a:schemeClr val="accent5">
            <a:hueOff val="2327545"/>
            <a:satOff val="7755"/>
            <a:lumOff val="8823"/>
            <a:alphaOff val="0"/>
          </a:schemeClr>
        </a:solidFill>
        <a:ln w="12700" cap="flat" cmpd="sng" algn="ctr">
          <a:solidFill>
            <a:schemeClr val="accent5">
              <a:hueOff val="2327545"/>
              <a:satOff val="7755"/>
              <a:lumOff val="8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FF5AE-0F7C-4298-901C-125AE482C242}">
      <dsp:nvSpPr>
        <dsp:cNvPr id="0" name=""/>
        <dsp:cNvSpPr/>
      </dsp:nvSpPr>
      <dsp:spPr>
        <a:xfrm>
          <a:off x="410636" y="32370"/>
          <a:ext cx="1232549" cy="123254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D0433-713E-4CB1-9CAD-C58A3631515D}">
      <dsp:nvSpPr>
        <dsp:cNvPr id="0" name=""/>
        <dsp:cNvSpPr/>
      </dsp:nvSpPr>
      <dsp:spPr>
        <a:xfrm>
          <a:off x="669471" y="291205"/>
          <a:ext cx="714878" cy="714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359F6-693D-48A5-88C4-C262765C0058}">
      <dsp:nvSpPr>
        <dsp:cNvPr id="0" name=""/>
        <dsp:cNvSpPr/>
      </dsp:nvSpPr>
      <dsp:spPr>
        <a:xfrm>
          <a:off x="1907303" y="32370"/>
          <a:ext cx="2905295" cy="123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Only available in PowerBI through the Common Data Service (Legacy) connector</a:t>
          </a:r>
        </a:p>
      </dsp:txBody>
      <dsp:txXfrm>
        <a:off x="1907303" y="32370"/>
        <a:ext cx="2905295" cy="1232549"/>
      </dsp:txXfrm>
    </dsp:sp>
    <dsp:sp modelId="{0D8A6737-1826-4361-BB44-BCB84A8726CE}">
      <dsp:nvSpPr>
        <dsp:cNvPr id="0" name=""/>
        <dsp:cNvSpPr/>
      </dsp:nvSpPr>
      <dsp:spPr>
        <a:xfrm>
          <a:off x="5318825" y="32370"/>
          <a:ext cx="1232549" cy="123254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FB8F6-CA30-4EBE-A5B0-09F1FC0A2B86}">
      <dsp:nvSpPr>
        <dsp:cNvPr id="0" name=""/>
        <dsp:cNvSpPr/>
      </dsp:nvSpPr>
      <dsp:spPr>
        <a:xfrm>
          <a:off x="5577660" y="291205"/>
          <a:ext cx="714878" cy="714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FB13D-38C3-46C6-9ABB-6CD1FCE0416B}">
      <dsp:nvSpPr>
        <dsp:cNvPr id="0" name=""/>
        <dsp:cNvSpPr/>
      </dsp:nvSpPr>
      <dsp:spPr>
        <a:xfrm>
          <a:off x="6815492" y="32370"/>
          <a:ext cx="2905295" cy="123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Don’t use the Dataverse connector.</a:t>
          </a:r>
          <a:br>
            <a:rPr lang="en-US" sz="1900" kern="1200" dirty="0">
              <a:solidFill>
                <a:schemeClr val="bg1"/>
              </a:solidFill>
            </a:rPr>
          </a:br>
          <a:r>
            <a:rPr lang="en-US" sz="1900" kern="1200" dirty="0">
              <a:solidFill>
                <a:schemeClr val="bg1"/>
              </a:solidFill>
            </a:rPr>
            <a:t>It wont display the virtual tables.</a:t>
          </a:r>
        </a:p>
      </dsp:txBody>
      <dsp:txXfrm>
        <a:off x="6815492" y="32370"/>
        <a:ext cx="2905295" cy="1232549"/>
      </dsp:txXfrm>
    </dsp:sp>
    <dsp:sp modelId="{9E2A1B62-C610-4C4F-A67B-6A96140439DD}">
      <dsp:nvSpPr>
        <dsp:cNvPr id="0" name=""/>
        <dsp:cNvSpPr/>
      </dsp:nvSpPr>
      <dsp:spPr>
        <a:xfrm>
          <a:off x="410636" y="1783080"/>
          <a:ext cx="1232549" cy="123254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53E90-5B8F-4582-B850-23A79383FA10}">
      <dsp:nvSpPr>
        <dsp:cNvPr id="0" name=""/>
        <dsp:cNvSpPr/>
      </dsp:nvSpPr>
      <dsp:spPr>
        <a:xfrm>
          <a:off x="669471" y="2041915"/>
          <a:ext cx="714878" cy="714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03DF5-4705-4279-8D1A-4143CB75D99F}">
      <dsp:nvSpPr>
        <dsp:cNvPr id="0" name=""/>
        <dsp:cNvSpPr/>
      </dsp:nvSpPr>
      <dsp:spPr>
        <a:xfrm>
          <a:off x="1907303" y="1783080"/>
          <a:ext cx="2905295" cy="123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You can also connect directly to the source as well.</a:t>
          </a:r>
        </a:p>
      </dsp:txBody>
      <dsp:txXfrm>
        <a:off x="1907303" y="1783080"/>
        <a:ext cx="2905295" cy="1232549"/>
      </dsp:txXfrm>
    </dsp:sp>
    <dsp:sp modelId="{59F9A1DF-28D4-4B7F-B0EC-47F3423C064B}">
      <dsp:nvSpPr>
        <dsp:cNvPr id="0" name=""/>
        <dsp:cNvSpPr/>
      </dsp:nvSpPr>
      <dsp:spPr>
        <a:xfrm>
          <a:off x="5318825" y="1783080"/>
          <a:ext cx="1232549" cy="123254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BA99B-38E1-4127-B393-2CF27A03B194}">
      <dsp:nvSpPr>
        <dsp:cNvPr id="0" name=""/>
        <dsp:cNvSpPr/>
      </dsp:nvSpPr>
      <dsp:spPr>
        <a:xfrm>
          <a:off x="5577660" y="2041915"/>
          <a:ext cx="714878" cy="714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5E97D-A32B-4F87-8F55-7D31A0797532}">
      <dsp:nvSpPr>
        <dsp:cNvPr id="0" name=""/>
        <dsp:cNvSpPr/>
      </dsp:nvSpPr>
      <dsp:spPr>
        <a:xfrm>
          <a:off x="6815492" y="1783080"/>
          <a:ext cx="2905295" cy="1232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7"/>
            </a:rPr>
            <a:t>Power Query Common Data Service (Legacy) connector </a:t>
          </a:r>
          <a:endParaRPr lang="en-US" sz="1900" kern="1200"/>
        </a:p>
      </dsp:txBody>
      <dsp:txXfrm>
        <a:off x="6815492" y="1783080"/>
        <a:ext cx="2905295" cy="12325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AF963-D575-4ECD-9E69-D760DC5B05CF}">
      <dsp:nvSpPr>
        <dsp:cNvPr id="0" name=""/>
        <dsp:cNvSpPr/>
      </dsp:nvSpPr>
      <dsp:spPr>
        <a:xfrm>
          <a:off x="291482" y="421916"/>
          <a:ext cx="897486" cy="8974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539125-C02A-4FF9-A2F4-2A9AB25CB2D7}">
      <dsp:nvSpPr>
        <dsp:cNvPr id="0" name=""/>
        <dsp:cNvSpPr/>
      </dsp:nvSpPr>
      <dsp:spPr>
        <a:xfrm>
          <a:off x="482750" y="613183"/>
          <a:ext cx="514951" cy="514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1F67E-DDBB-4E18-9417-07A10AB0B20C}">
      <dsp:nvSpPr>
        <dsp:cNvPr id="0" name=""/>
        <dsp:cNvSpPr/>
      </dsp:nvSpPr>
      <dsp:spPr>
        <a:xfrm>
          <a:off x="4581" y="1598947"/>
          <a:ext cx="1471289" cy="1027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solidFill>
                <a:schemeClr val="bg1"/>
              </a:solidFill>
            </a:rPr>
            <a:t>Make use of </a:t>
          </a:r>
          <a:r>
            <a:rPr lang="en-US" sz="1100" b="1" kern="1200" dirty="0">
              <a:solidFill>
                <a:schemeClr val="bg1"/>
              </a:solidFill>
            </a:rPr>
            <a:t>environment variables </a:t>
          </a:r>
          <a:r>
            <a:rPr lang="en-US" sz="1100" kern="1200" dirty="0">
              <a:solidFill>
                <a:schemeClr val="bg1"/>
              </a:solidFill>
            </a:rPr>
            <a:t>upon creation</a:t>
          </a:r>
        </a:p>
      </dsp:txBody>
      <dsp:txXfrm>
        <a:off x="4581" y="1598947"/>
        <a:ext cx="1471289" cy="1027136"/>
      </dsp:txXfrm>
    </dsp:sp>
    <dsp:sp modelId="{23490468-B49E-4E92-878A-7A0489945E4A}">
      <dsp:nvSpPr>
        <dsp:cNvPr id="0" name=""/>
        <dsp:cNvSpPr/>
      </dsp:nvSpPr>
      <dsp:spPr>
        <a:xfrm>
          <a:off x="2020247" y="421916"/>
          <a:ext cx="897486" cy="8974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2CF07-45A9-453F-AC15-C6B0B3041D43}">
      <dsp:nvSpPr>
        <dsp:cNvPr id="0" name=""/>
        <dsp:cNvSpPr/>
      </dsp:nvSpPr>
      <dsp:spPr>
        <a:xfrm>
          <a:off x="2211514" y="613183"/>
          <a:ext cx="514951" cy="514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F29D6-D5A4-4CE5-836D-E2820854DACD}">
      <dsp:nvSpPr>
        <dsp:cNvPr id="0" name=""/>
        <dsp:cNvSpPr/>
      </dsp:nvSpPr>
      <dsp:spPr>
        <a:xfrm>
          <a:off x="1733345" y="1598947"/>
          <a:ext cx="1471289" cy="1027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bg1"/>
              </a:solidFill>
            </a:rPr>
            <a:t>provide better </a:t>
          </a:r>
          <a:r>
            <a:rPr lang="en-US" sz="1100" b="1" kern="1200">
              <a:solidFill>
                <a:schemeClr val="bg1"/>
              </a:solidFill>
            </a:rPr>
            <a:t>pipeline distribution </a:t>
          </a:r>
        </a:p>
      </dsp:txBody>
      <dsp:txXfrm>
        <a:off x="1733345" y="1598947"/>
        <a:ext cx="1471289" cy="1027136"/>
      </dsp:txXfrm>
    </dsp:sp>
    <dsp:sp modelId="{EE57956A-76AC-47E8-86AD-8B1E9BC70840}">
      <dsp:nvSpPr>
        <dsp:cNvPr id="0" name=""/>
        <dsp:cNvSpPr/>
      </dsp:nvSpPr>
      <dsp:spPr>
        <a:xfrm>
          <a:off x="3749011" y="421916"/>
          <a:ext cx="897486" cy="8974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DDBA70-C91F-4C46-93EF-CD0A3C6A635D}">
      <dsp:nvSpPr>
        <dsp:cNvPr id="0" name=""/>
        <dsp:cNvSpPr/>
      </dsp:nvSpPr>
      <dsp:spPr>
        <a:xfrm>
          <a:off x="3940279" y="613183"/>
          <a:ext cx="514951" cy="514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95707-3F19-4DC5-AA73-06EA355ABAA0}">
      <dsp:nvSpPr>
        <dsp:cNvPr id="0" name=""/>
        <dsp:cNvSpPr/>
      </dsp:nvSpPr>
      <dsp:spPr>
        <a:xfrm>
          <a:off x="3462110" y="1598947"/>
          <a:ext cx="1471289" cy="1027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bg1"/>
              </a:solidFill>
            </a:rPr>
            <a:t>no more manual work afterwards!</a:t>
          </a:r>
          <a:br>
            <a:rPr lang="en-US" sz="1100" kern="1200">
              <a:solidFill>
                <a:schemeClr val="bg1"/>
              </a:solidFill>
            </a:rPr>
          </a:br>
          <a:br>
            <a:rPr lang="en-US" sz="1100" kern="1200">
              <a:solidFill>
                <a:schemeClr val="bg1"/>
              </a:solidFill>
            </a:rPr>
          </a:br>
          <a:r>
            <a:rPr lang="en-US" sz="1100" b="1" kern="1200">
              <a:solidFill>
                <a:schemeClr val="bg1"/>
              </a:solidFill>
            </a:rPr>
            <a:t>SQL</a:t>
          </a:r>
          <a:r>
            <a:rPr lang="en-US" sz="1100" kern="1200">
              <a:solidFill>
                <a:schemeClr val="bg1"/>
              </a:solidFill>
            </a:rPr>
            <a:t> and </a:t>
          </a:r>
          <a:r>
            <a:rPr lang="en-US" sz="1100" b="1" kern="1200">
              <a:solidFill>
                <a:schemeClr val="bg1"/>
              </a:solidFill>
            </a:rPr>
            <a:t>SharePoint</a:t>
          </a:r>
          <a:r>
            <a:rPr lang="en-US" sz="1100" kern="1200">
              <a:solidFill>
                <a:schemeClr val="bg1"/>
              </a:solidFill>
            </a:rPr>
            <a:t> Virtual Tables can use </a:t>
          </a:r>
          <a:r>
            <a:rPr lang="en-US" sz="1100" b="1" kern="1200">
              <a:solidFill>
                <a:schemeClr val="bg1"/>
              </a:solidFill>
            </a:rPr>
            <a:t>environment variables</a:t>
          </a:r>
          <a:br>
            <a:rPr lang="en-US" sz="1100" kern="1200">
              <a:solidFill>
                <a:schemeClr val="bg1"/>
              </a:solidFill>
            </a:rPr>
          </a:br>
          <a:br>
            <a:rPr lang="en-US" sz="1100" kern="1200">
              <a:solidFill>
                <a:schemeClr val="bg1"/>
              </a:solidFill>
            </a:rPr>
          </a:br>
          <a:endParaRPr lang="en-US" sz="1100" kern="1200">
            <a:solidFill>
              <a:schemeClr val="bg1"/>
            </a:solidFill>
          </a:endParaRPr>
        </a:p>
      </dsp:txBody>
      <dsp:txXfrm>
        <a:off x="3462110" y="1598947"/>
        <a:ext cx="1471289" cy="1027136"/>
      </dsp:txXfrm>
    </dsp:sp>
    <dsp:sp modelId="{B2D2CBFF-62EA-4A96-8A99-01E119E7E37E}">
      <dsp:nvSpPr>
        <dsp:cNvPr id="0" name=""/>
        <dsp:cNvSpPr/>
      </dsp:nvSpPr>
      <dsp:spPr>
        <a:xfrm>
          <a:off x="5477776" y="421916"/>
          <a:ext cx="897486" cy="8974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92D13-544C-4CC6-86EC-6F3203F30A19}">
      <dsp:nvSpPr>
        <dsp:cNvPr id="0" name=""/>
        <dsp:cNvSpPr/>
      </dsp:nvSpPr>
      <dsp:spPr>
        <a:xfrm>
          <a:off x="5669044" y="613183"/>
          <a:ext cx="514951" cy="5149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4A06-4615-4437-BE42-064E3D8608B0}">
      <dsp:nvSpPr>
        <dsp:cNvPr id="0" name=""/>
        <dsp:cNvSpPr/>
      </dsp:nvSpPr>
      <dsp:spPr>
        <a:xfrm>
          <a:off x="5190875" y="1598947"/>
          <a:ext cx="1471289" cy="1027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>
              <a:solidFill>
                <a:schemeClr val="bg1"/>
              </a:solidFill>
            </a:rPr>
            <a:t>Export</a:t>
          </a:r>
          <a:r>
            <a:rPr lang="en-US" sz="1100" kern="1200">
              <a:solidFill>
                <a:schemeClr val="bg1"/>
              </a:solidFill>
            </a:rPr>
            <a:t> </a:t>
          </a:r>
          <a:br>
            <a:rPr lang="en-US" sz="1100" kern="1200">
              <a:solidFill>
                <a:schemeClr val="bg1"/>
              </a:solidFill>
            </a:rPr>
          </a:br>
          <a:r>
            <a:rPr lang="en-US" sz="1100" kern="1200">
              <a:solidFill>
                <a:schemeClr val="bg1"/>
              </a:solidFill>
            </a:rPr>
            <a:t>In the solution maker you can select/create a target source</a:t>
          </a:r>
        </a:p>
      </dsp:txBody>
      <dsp:txXfrm>
        <a:off x="5190875" y="1598947"/>
        <a:ext cx="1471289" cy="1027136"/>
      </dsp:txXfrm>
    </dsp:sp>
    <dsp:sp modelId="{D97A028C-EB84-4FD4-9681-0C4CCB25C468}">
      <dsp:nvSpPr>
        <dsp:cNvPr id="0" name=""/>
        <dsp:cNvSpPr/>
      </dsp:nvSpPr>
      <dsp:spPr>
        <a:xfrm>
          <a:off x="7206541" y="421916"/>
          <a:ext cx="897486" cy="8974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7E828-7964-4C09-8B75-16C9B844DFD9}">
      <dsp:nvSpPr>
        <dsp:cNvPr id="0" name=""/>
        <dsp:cNvSpPr/>
      </dsp:nvSpPr>
      <dsp:spPr>
        <a:xfrm rot="10800000">
          <a:off x="7397808" y="613183"/>
          <a:ext cx="514951" cy="5149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90883-68F8-4DB2-8907-70D11A053513}">
      <dsp:nvSpPr>
        <dsp:cNvPr id="0" name=""/>
        <dsp:cNvSpPr/>
      </dsp:nvSpPr>
      <dsp:spPr>
        <a:xfrm>
          <a:off x="6919639" y="1598947"/>
          <a:ext cx="1471289" cy="1027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>
              <a:solidFill>
                <a:schemeClr val="bg1"/>
              </a:solidFill>
            </a:rPr>
            <a:t>Import </a:t>
          </a:r>
          <a:br>
            <a:rPr lang="en-US" sz="1100" kern="1200">
              <a:solidFill>
                <a:schemeClr val="bg1"/>
              </a:solidFill>
            </a:rPr>
          </a:br>
          <a:r>
            <a:rPr lang="en-US" sz="1100" kern="1200">
              <a:solidFill>
                <a:schemeClr val="bg1"/>
              </a:solidFill>
            </a:rPr>
            <a:t>Users can select/provide the target source</a:t>
          </a:r>
          <a:br>
            <a:rPr lang="en-US" sz="1100" kern="1200">
              <a:solidFill>
                <a:schemeClr val="bg1"/>
              </a:solidFill>
            </a:rPr>
          </a:br>
          <a:br>
            <a:rPr lang="en-US" sz="1100" kern="1200">
              <a:solidFill>
                <a:schemeClr val="bg1"/>
              </a:solidFill>
            </a:rPr>
          </a:br>
          <a:br>
            <a:rPr lang="en-US" sz="1100" kern="1200">
              <a:solidFill>
                <a:schemeClr val="bg1"/>
              </a:solidFill>
            </a:rPr>
          </a:br>
          <a:br>
            <a:rPr lang="en-US" sz="1100" kern="1200">
              <a:solidFill>
                <a:schemeClr val="bg1"/>
              </a:solidFill>
            </a:rPr>
          </a:br>
          <a:endParaRPr lang="en-US" sz="1100" kern="1200">
            <a:solidFill>
              <a:schemeClr val="bg1"/>
            </a:solidFill>
          </a:endParaRPr>
        </a:p>
      </dsp:txBody>
      <dsp:txXfrm>
        <a:off x="6919639" y="1598947"/>
        <a:ext cx="1471289" cy="1027136"/>
      </dsp:txXfrm>
    </dsp:sp>
    <dsp:sp modelId="{0B6DB0BC-2F63-4A43-A1AE-5D1432F97ACE}">
      <dsp:nvSpPr>
        <dsp:cNvPr id="0" name=""/>
        <dsp:cNvSpPr/>
      </dsp:nvSpPr>
      <dsp:spPr>
        <a:xfrm>
          <a:off x="8938880" y="421916"/>
          <a:ext cx="897486" cy="89748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B12D6-BFC8-43F0-A26B-2DDF7753B2A2}">
      <dsp:nvSpPr>
        <dsp:cNvPr id="0" name=""/>
        <dsp:cNvSpPr/>
      </dsp:nvSpPr>
      <dsp:spPr>
        <a:xfrm>
          <a:off x="9130148" y="613183"/>
          <a:ext cx="514951" cy="5149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B4968-DDF3-4941-A6B7-73D753571C2D}">
      <dsp:nvSpPr>
        <dsp:cNvPr id="0" name=""/>
        <dsp:cNvSpPr/>
      </dsp:nvSpPr>
      <dsp:spPr>
        <a:xfrm>
          <a:off x="8648404" y="1598947"/>
          <a:ext cx="1478439" cy="1027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bg1"/>
              </a:solidFill>
            </a:rPr>
            <a:t>To be added </a:t>
          </a:r>
          <a:r>
            <a:rPr lang="en-US" sz="1100" b="1" kern="1200">
              <a:solidFill>
                <a:schemeClr val="bg1"/>
              </a:solidFill>
            </a:rPr>
            <a:t>directly in the ALM Pipeline</a:t>
          </a:r>
          <a:r>
            <a:rPr lang="en-US" sz="1100" kern="1200">
              <a:solidFill>
                <a:schemeClr val="bg1"/>
              </a:solidFill>
            </a:rPr>
            <a:t>.</a:t>
          </a:r>
        </a:p>
      </dsp:txBody>
      <dsp:txXfrm>
        <a:off x="8648404" y="1598947"/>
        <a:ext cx="1478439" cy="1027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7DqQmThVe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ynamics-chronicles.com/article/filtering-dynamics-365-finance-and-operations-dataverse-virtual-entities-customer-porta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2EF9-0740-8FA5-00A0-EFACEA4BB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BCD001D3-386D-45A3-8793-9E1B38E0F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12E54A03-A889-FF05-8E64-9B726200E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5A432FA-A035-6C0F-E42B-F6B720324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71467-0A66-4746-9955-D9300FEA8EA5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6947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Easier for clients because they already have most data in excel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Legacy apps can often work with excel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Full list of cons in the full </a:t>
            </a:r>
            <a:r>
              <a:rPr lang="en-US" sz="1200" dirty="0" err="1"/>
              <a:t>slidedesk</a:t>
            </a:r>
            <a:r>
              <a:rPr lang="en-US" sz="1200" dirty="0"/>
              <a:t> which will be shared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69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sharepoint</a:t>
            </a:r>
            <a:r>
              <a:rPr lang="en-US" dirty="0"/>
              <a:t> it uses a non-</a:t>
            </a:r>
            <a:r>
              <a:rPr lang="en-US" dirty="0" err="1"/>
              <a:t>existend</a:t>
            </a:r>
            <a:r>
              <a:rPr lang="en-US" dirty="0"/>
              <a:t> string, to get the value across for choice columns</a:t>
            </a:r>
          </a:p>
          <a:p>
            <a:r>
              <a:rPr lang="en-US" dirty="0"/>
              <a:t>It uses an Index that gets added to the string, to match to the </a:t>
            </a:r>
            <a:r>
              <a:rPr lang="en-US" dirty="0" err="1"/>
              <a:t>sharepoint</a:t>
            </a:r>
            <a:r>
              <a:rPr lang="en-US" dirty="0"/>
              <a:t>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68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Both the classic and connect to external table/new virtual table method.</a:t>
            </a:r>
          </a:p>
          <a:p>
            <a:r>
              <a:rPr lang="en-US" sz="1200" dirty="0"/>
              <a:t>SQL knowledge is recommended if you need to customize the data backend.</a:t>
            </a:r>
          </a:p>
          <a:p>
            <a:r>
              <a:rPr lang="en-US" sz="1200" dirty="0"/>
              <a:t>Connect to any SQL table you have access to using your AD credentials or a service account.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Virtual table works with </a:t>
            </a:r>
            <a:r>
              <a:rPr lang="en-US" dirty="0" err="1"/>
              <a:t>enum</a:t>
            </a:r>
            <a:r>
              <a:rPr lang="en-US" dirty="0"/>
              <a:t> values, but in SQL it’s its own item</a:t>
            </a:r>
          </a:p>
          <a:p>
            <a:r>
              <a:rPr lang="en-US" dirty="0"/>
              <a:t>That’s why choice columns to SQL don’t work</a:t>
            </a:r>
          </a:p>
          <a:p>
            <a:endParaRPr lang="en-US" dirty="0"/>
          </a:p>
          <a:p>
            <a:r>
              <a:rPr lang="en-US" dirty="0"/>
              <a:t>You can create a plugin that parses the value of the dropdown or choice column to the SQL backend</a:t>
            </a:r>
          </a:p>
          <a:p>
            <a:endParaRPr lang="en-US" dirty="0"/>
          </a:p>
          <a:p>
            <a:r>
              <a:rPr lang="en-US" dirty="0"/>
              <a:t>Future idea, create Plugin that actually updates the SQL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22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https://www.youtube.com/watch?v=n9u5PAgOzjg</a:t>
            </a:r>
          </a:p>
          <a:p>
            <a:r>
              <a:rPr lang="en-US" dirty="0"/>
              <a:t>Plugin capability – build in Dataverse, call the stored procedure, specify how you want to fill it</a:t>
            </a:r>
          </a:p>
          <a:p>
            <a:r>
              <a:rPr lang="en-US" dirty="0"/>
              <a:t>Input that are needed, in the plugin it will allow you to say, field a is input 1, field b is input 2. </a:t>
            </a:r>
          </a:p>
          <a:p>
            <a:r>
              <a:rPr lang="en-US" dirty="0"/>
              <a:t>Make it execute on a button, onclick event, run push it to </a:t>
            </a:r>
            <a:r>
              <a:rPr lang="en-US" dirty="0" err="1"/>
              <a:t>sql</a:t>
            </a:r>
            <a:r>
              <a:rPr lang="en-US" dirty="0"/>
              <a:t> and to the table</a:t>
            </a:r>
          </a:p>
          <a:p>
            <a:r>
              <a:rPr lang="en-US" dirty="0"/>
              <a:t>No </a:t>
            </a:r>
            <a:r>
              <a:rPr lang="en-US" dirty="0" err="1"/>
              <a:t>delegeation</a:t>
            </a:r>
            <a:r>
              <a:rPr lang="en-US" dirty="0"/>
              <a:t> that is an issue through automate, much faster and much more responsive</a:t>
            </a:r>
          </a:p>
          <a:p>
            <a:r>
              <a:rPr lang="en-US" dirty="0"/>
              <a:t>Output stays in SQL right now, but could be really valuable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(8) What is Power Apps Dataverse Accelerator App ? - YouTube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0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EE6C5-937F-BCF9-E111-512CE4F1D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C02120-3E28-4C5E-B9E5-9856CE250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F60E9-E211-72EE-1031-AC571F56D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Both the classic and connect to external table/new virtual table method.</a:t>
            </a:r>
          </a:p>
          <a:p>
            <a:r>
              <a:rPr lang="en-US" sz="1200" dirty="0"/>
              <a:t>SQL knowledge is recommended if you need to customize the data backend.</a:t>
            </a:r>
          </a:p>
          <a:p>
            <a:r>
              <a:rPr lang="en-US" sz="1200" dirty="0"/>
              <a:t>Connect to any SQL table you have access to using your AD credentials or a service account.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Virtual table works with </a:t>
            </a:r>
            <a:r>
              <a:rPr lang="en-US" dirty="0" err="1"/>
              <a:t>enum</a:t>
            </a:r>
            <a:r>
              <a:rPr lang="en-US" dirty="0"/>
              <a:t> values, but in SQL it’s its own item</a:t>
            </a:r>
          </a:p>
          <a:p>
            <a:r>
              <a:rPr lang="en-US" dirty="0"/>
              <a:t>That’s why choice columns to SQL don’t work</a:t>
            </a:r>
          </a:p>
          <a:p>
            <a:endParaRPr lang="en-US" dirty="0"/>
          </a:p>
          <a:p>
            <a:r>
              <a:rPr lang="en-US" dirty="0"/>
              <a:t>You can create a plugin that parses the value of the dropdown or choice column to the SQL backend</a:t>
            </a:r>
          </a:p>
          <a:p>
            <a:endParaRPr lang="en-US" dirty="0"/>
          </a:p>
          <a:p>
            <a:r>
              <a:rPr lang="en-US" dirty="0"/>
              <a:t>Future idea, create Plugin that actually updates the SQL backend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46050-0D9C-7F11-6136-98DD50C0A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325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82EFA-A47B-0F86-A54E-32F6E12E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08944C-BB94-0CA7-1A7C-9290BFB01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62BB0A-82A1-7093-93AD-982C5BEDB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Both the classic and connect to external table/new virtual table method.</a:t>
            </a:r>
          </a:p>
          <a:p>
            <a:r>
              <a:rPr lang="en-US" sz="1200" dirty="0"/>
              <a:t>SQL knowledge is recommended if you need to customize the data backend.</a:t>
            </a:r>
          </a:p>
          <a:p>
            <a:r>
              <a:rPr lang="en-US" sz="1200" dirty="0"/>
              <a:t>Connect to any SQL table you have access to using your AD credentials or a service account.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Virtual table works with </a:t>
            </a:r>
            <a:r>
              <a:rPr lang="en-US" dirty="0" err="1"/>
              <a:t>enum</a:t>
            </a:r>
            <a:r>
              <a:rPr lang="en-US" dirty="0"/>
              <a:t> values, but in SQL it’s its own item</a:t>
            </a:r>
          </a:p>
          <a:p>
            <a:r>
              <a:rPr lang="en-US" dirty="0"/>
              <a:t>That’s why choice columns to SQL don’t work</a:t>
            </a:r>
          </a:p>
          <a:p>
            <a:endParaRPr lang="en-US" dirty="0"/>
          </a:p>
          <a:p>
            <a:r>
              <a:rPr lang="en-US" dirty="0"/>
              <a:t>You can create a plugin that parses the value of the dropdown or choice column to the SQL backend</a:t>
            </a:r>
          </a:p>
          <a:p>
            <a:endParaRPr lang="en-US" dirty="0"/>
          </a:p>
          <a:p>
            <a:r>
              <a:rPr lang="en-US" dirty="0"/>
              <a:t>Future idea, create Plugin that actually updates the SQL backend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4EA36-3A0A-2848-D3DD-515AF59E5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08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E353D-AC64-A183-0844-C8BD3497F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0B3D11-FE04-F0BD-AEC6-41888944E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B215ED-E9F7-C21A-DB7C-B5C12A18E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Both the classic and connect to external table/new virtual table method.</a:t>
            </a:r>
          </a:p>
          <a:p>
            <a:r>
              <a:rPr lang="en-US" sz="1200" dirty="0"/>
              <a:t>SQL knowledge is recommended if you need to customize the data backend.</a:t>
            </a:r>
          </a:p>
          <a:p>
            <a:r>
              <a:rPr lang="en-US" sz="1200" dirty="0"/>
              <a:t>Connect to any SQL table you have access to using your AD credentials or a service account.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Virtual table works with </a:t>
            </a:r>
            <a:r>
              <a:rPr lang="en-US" dirty="0" err="1"/>
              <a:t>enum</a:t>
            </a:r>
            <a:r>
              <a:rPr lang="en-US" dirty="0"/>
              <a:t> values, but in SQL it’s its own item</a:t>
            </a:r>
          </a:p>
          <a:p>
            <a:r>
              <a:rPr lang="en-US" dirty="0"/>
              <a:t>That’s why choice columns to SQL don’t work</a:t>
            </a:r>
          </a:p>
          <a:p>
            <a:endParaRPr lang="en-US" dirty="0"/>
          </a:p>
          <a:p>
            <a:r>
              <a:rPr lang="en-US" dirty="0"/>
              <a:t>You can create a plugin that parses the value of the dropdown or choice column to the SQL backend</a:t>
            </a:r>
          </a:p>
          <a:p>
            <a:endParaRPr lang="en-US" dirty="0"/>
          </a:p>
          <a:p>
            <a:r>
              <a:rPr lang="en-US" dirty="0"/>
              <a:t>Future idea, create Plugin that actually updates the SQL backend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47B77-C00F-2B49-9739-6C71BAF45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72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Useful if you work for an organization that doesn’t give everyone Dataverse licenses.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Virtual table works with </a:t>
            </a:r>
            <a:r>
              <a:rPr lang="en-US" dirty="0" err="1"/>
              <a:t>enum</a:t>
            </a:r>
            <a:r>
              <a:rPr lang="en-US" dirty="0"/>
              <a:t> values, but in SQL it’s its own item</a:t>
            </a:r>
          </a:p>
          <a:p>
            <a:r>
              <a:rPr lang="en-US" dirty="0"/>
              <a:t>That’s why choice columns to SQL don’t work</a:t>
            </a:r>
          </a:p>
          <a:p>
            <a:endParaRPr lang="en-US" dirty="0"/>
          </a:p>
          <a:p>
            <a:r>
              <a:rPr lang="en-US" dirty="0"/>
              <a:t>You can create a plugin that parses the value of the dropdown or choice column to the SQL backend</a:t>
            </a:r>
          </a:p>
          <a:p>
            <a:endParaRPr lang="en-US" dirty="0"/>
          </a:p>
          <a:p>
            <a:r>
              <a:rPr lang="en-US" dirty="0"/>
              <a:t>Future idea, create Plugin that actually updates the SQL backend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Check, resolved articles, past headaches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57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More on API’s, custom query's later</a:t>
            </a:r>
          </a:p>
          <a:p>
            <a:pPr algn="l">
              <a:buFont typeface="+mj-lt"/>
              <a:buAutoNum type="arabicPeriod"/>
            </a:pPr>
            <a:endParaRPr lang="en-BE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9F3279-BFB1-4C89-9F41-54CB239F3737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768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Eliminates manual work, and during the export you can choose where your environment variable is located. You don’t need to re-create the connection later on</a:t>
            </a:r>
            <a:br>
              <a:rPr lang="en-US" dirty="0"/>
            </a:br>
            <a:r>
              <a:rPr lang="en-US" dirty="0">
                <a:effectLst/>
              </a:rPr>
              <a:t>Opt-In on creation/refresh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Environment variables included as the data source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Variable values are available in a separate table to select on export/import.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8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Finance and ops, used to be virtual </a:t>
            </a:r>
            <a:r>
              <a:rPr lang="en-US" dirty="0" err="1"/>
              <a:t>entitys</a:t>
            </a:r>
            <a:r>
              <a:rPr lang="en-US" dirty="0"/>
              <a:t>, uses an entity model, points to multiple tables</a:t>
            </a:r>
          </a:p>
          <a:p>
            <a:r>
              <a:rPr lang="en-US" dirty="0">
                <a:hlinkClick r:id="rId3"/>
              </a:rPr>
              <a:t>Filtering Dynamics 365 Finance and Operations Dataverse Virtual Entities in Customer Portal | Dynamics Chronicles (dynamics-chronicles.com)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It’s different in the technical side on the schema side of things</a:t>
            </a:r>
          </a:p>
          <a:p>
            <a:endParaRPr lang="en-US" dirty="0"/>
          </a:p>
          <a:p>
            <a:r>
              <a:rPr lang="en-US" dirty="0"/>
              <a:t>Virtual table is single table to single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55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20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E8528-B599-B01E-4512-2E74014B0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09870E-7C01-9317-33C8-759D8CB49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0ECF8-97EF-E7EA-DBAE-BD8A33372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2058F-0CDB-57F4-10EE-9112E82C3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232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BE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9F3279-BFB1-4C89-9F41-54CB239F3737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723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Nothing stored locally, cause it’s all metadata (like audit, id’s, lookups, calculations cause they’re on the server side)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Virtual connector provider instructions has specific limitations, only applies to some but not others</a:t>
            </a:r>
            <a:endParaRPr lang="en-BE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9F3279-BFB1-4C89-9F41-54CB239F3737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9795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Nothing stored locally, cause it’s all metadata (like audit, id’s, lookups, calculations cause they’re on the server side)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Virtual connector provider instructions has specific limitations, only applies to some but not others</a:t>
            </a:r>
            <a:endParaRPr lang="en-BE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9F3279-BFB1-4C89-9F41-54CB239F3737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07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5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V4 supports crud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673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some that have noticed it, it still has the old common data service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33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372D-7467-0CA5-8425-51A1E354A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C54982-C650-AA66-3EFC-AF9367A15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F9FD9-DB15-48E6-0394-B3997FD57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9F0B0-729F-9454-86A4-20BE3AAB6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986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64AD-1154-E4A6-B879-B8E31105D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BEE7B-57F9-82C8-C5EF-8E04C75CE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A89AC-47DC-E397-E3C6-B1604689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F0C72-042F-C7A3-52E2-9A6F32E3D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28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gaps in the way the </a:t>
            </a:r>
            <a:r>
              <a:rPr lang="en-US" dirty="0" err="1"/>
              <a:t>api</a:t>
            </a:r>
            <a:r>
              <a:rPr lang="en-US" dirty="0"/>
              <a:t> is treated, for example: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SystemUpdate</a:t>
            </a:r>
            <a:r>
              <a:rPr lang="en-US" dirty="0"/>
              <a:t>() can be used on an item, and this does NOT change the modified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way to moderate editing system generated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10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Interact, has anyone ever used Excel or interacted with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1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2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8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1121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511830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7187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68190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0974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31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593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7191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50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22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7858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3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5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20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4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3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79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66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  <p:sldLayoutId id="2147483880" r:id="rId18"/>
    <p:sldLayoutId id="2147483766" r:id="rId19"/>
    <p:sldLayoutId id="2147483731" r:id="rId20"/>
    <p:sldLayoutId id="2147483713" r:id="rId21"/>
    <p:sldLayoutId id="2147483715" r:id="rId22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7.sv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6.png"/><Relationship Id="rId5" Type="http://schemas.openxmlformats.org/officeDocument/2006/relationships/diagramData" Target="../diagrams/data2.xml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4" Type="http://schemas.openxmlformats.org/officeDocument/2006/relationships/image" Target="../media/image8.svg"/><Relationship Id="rId9" Type="http://schemas.microsoft.com/office/2007/relationships/diagramDrawing" Target="../diagrams/drawing2.xml"/><Relationship Id="rId1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3E8CC6_B5AB062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power-apps/maker/data-platform/setup-virtual-table-relationships?wt.mc_id=DX-MVP-5005318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5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ynamicsninja.blog/2022/10/03/virtual-tables-custom-ownership/" TargetMode="External"/><Relationship Id="rId3" Type="http://schemas.microsoft.com/office/2018/10/relationships/comments" Target="../comments/modernComment_7F3E8CD7_6920169.xml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9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0.png"/><Relationship Id="rId9" Type="http://schemas.microsoft.com/office/2007/relationships/diagramDrawing" Target="../diagrams/drawin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connectors/excelonlinebusiness/?wt.mc_id=DX-MVP-50053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6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0.svg"/><Relationship Id="rId9" Type="http://schemas.openxmlformats.org/officeDocument/2006/relationships/image" Target="../media/image21.jpg"/><Relationship Id="rId14" Type="http://schemas.openxmlformats.org/officeDocument/2006/relationships/image" Target="../media/image2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thalieleenders.com/posts/dataversechoices-sqlbackend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n9u5PAgOzjg?feature=oembed" TargetMode="Externa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7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ata-integration/gateway/service-gateway-onprem?wt.mc_id=DX-MVP-500531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learn.microsoft.com/en-us/power-apps/developer/data-platform/reference/entities/aaduser/?wt.mc_id=DX-MVP-5005318" TargetMode="External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80.svg"/><Relationship Id="rId5" Type="http://schemas.openxmlformats.org/officeDocument/2006/relationships/image" Target="../media/image64.svg"/><Relationship Id="rId10" Type="http://schemas.openxmlformats.org/officeDocument/2006/relationships/image" Target="../media/image79.png"/><Relationship Id="rId4" Type="http://schemas.openxmlformats.org/officeDocument/2006/relationships/image" Target="../media/image63.png"/><Relationship Id="rId9" Type="http://schemas.openxmlformats.org/officeDocument/2006/relationships/image" Target="../media/image78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cf.gallery/csv-dropdown-control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eBtjuC8NYI?feature=oembed" TargetMode="External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AC7B-FC12-9F42-B136-39D5D5E9A37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403475"/>
            <a:ext cx="5192713" cy="2133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600" b="1" dirty="0"/>
              <a:t>Unlock the hidden potential of Virtual 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2EEA8-8FAC-6C4A-B187-36B2D126A5E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830763"/>
            <a:ext cx="5192713" cy="11176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b="1" dirty="0"/>
              <a:t>Nathalie Leenders</a:t>
            </a:r>
          </a:p>
        </p:txBody>
      </p:sp>
      <p:grpSp>
        <p:nvGrpSpPr>
          <p:cNvPr id="6" name="Group 1">
            <a:extLst>
              <a:ext uri="{FF2B5EF4-FFF2-40B4-BE49-F238E27FC236}">
                <a16:creationId xmlns:a16="http://schemas.microsoft.com/office/drawing/2014/main" id="{186460E7-7932-8FA7-B127-AF5061CDEB6A}"/>
              </a:ext>
            </a:extLst>
          </p:cNvPr>
          <p:cNvGrpSpPr/>
          <p:nvPr/>
        </p:nvGrpSpPr>
        <p:grpSpPr>
          <a:xfrm>
            <a:off x="9647431" y="3456961"/>
            <a:ext cx="1887365" cy="2538707"/>
            <a:chOff x="9455939" y="768166"/>
            <a:chExt cx="2193517" cy="295051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483BA33-046C-038C-2618-EF60A2B14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55939" y="768166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4544AC2-0391-1DD2-80CB-640667D76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35056" y="1831068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9156E13-97C2-5ECD-6C26-D3DEE6337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19765" y="2804276"/>
              <a:ext cx="914400" cy="914400"/>
            </a:xfrm>
            <a:prstGeom prst="rect">
              <a:avLst/>
            </a:prstGeom>
          </p:spPr>
        </p:pic>
      </p:grpSp>
      <p:pic>
        <p:nvPicPr>
          <p:cNvPr id="11" name="Grafický objekt 11">
            <a:extLst>
              <a:ext uri="{FF2B5EF4-FFF2-40B4-BE49-F238E27FC236}">
                <a16:creationId xmlns:a16="http://schemas.microsoft.com/office/drawing/2014/main" id="{8B01257F-EA4F-238F-5E51-E6B6F9836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0564" y="743116"/>
            <a:ext cx="1406867" cy="18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85F8B-77A7-E138-5DD6-94C47D311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A596F7-C409-4173-FE50-20A46D49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Replacing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legacy app – The result?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0FBFD7C-9C35-A1EE-48C9-C9647F2C8C8F}"/>
              </a:ext>
            </a:extLst>
          </p:cNvPr>
          <p:cNvSpPr txBox="1"/>
          <p:nvPr/>
        </p:nvSpPr>
        <p:spPr>
          <a:xfrm>
            <a:off x="680321" y="333528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4000" dirty="0"/>
              <a:t>Sounds good right?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7325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What are Virtual tables?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97137" y="3940629"/>
            <a:ext cx="7197726" cy="12409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800" cap="all" dirty="0"/>
              <a:t>And why should I use them?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are they?</a:t>
            </a:r>
          </a:p>
        </p:txBody>
      </p:sp>
      <p:pic>
        <p:nvPicPr>
          <p:cNvPr id="3" name="Picture 4" descr="Virtual table components">
            <a:extLst>
              <a:ext uri="{FF2B5EF4-FFF2-40B4-BE49-F238E27FC236}">
                <a16:creationId xmlns:a16="http://schemas.microsoft.com/office/drawing/2014/main" id="{FFCF4179-DD29-22BD-742F-29A0E305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1081" y="599505"/>
            <a:ext cx="5243391" cy="11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D467B2-C371-213F-1A30-362679ABB486}"/>
              </a:ext>
            </a:extLst>
          </p:cNvPr>
          <p:cNvSpPr txBox="1">
            <a:spLocks/>
          </p:cNvSpPr>
          <p:nvPr/>
        </p:nvSpPr>
        <p:spPr>
          <a:xfrm>
            <a:off x="159433" y="2222269"/>
            <a:ext cx="11873133" cy="294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Your Virtual Table reads your data from your data source and is able to display it in Dataverse.</a:t>
            </a:r>
          </a:p>
          <a:p>
            <a:r>
              <a:rPr lang="en-US" sz="2000" dirty="0"/>
              <a:t>Virtual connectors and tables in Dataverse</a:t>
            </a:r>
          </a:p>
          <a:p>
            <a:r>
              <a:rPr lang="en-US" sz="2000" b="1" dirty="0"/>
              <a:t>Re-use data</a:t>
            </a:r>
            <a:r>
              <a:rPr lang="en-US" sz="2000" dirty="0"/>
              <a:t>, without needing to migrate</a:t>
            </a:r>
          </a:p>
          <a:p>
            <a:pPr lvl="1"/>
            <a:r>
              <a:rPr lang="en-US" sz="2000" dirty="0"/>
              <a:t>Use them through Dataverse in your app, Power Pages or others.</a:t>
            </a:r>
          </a:p>
          <a:p>
            <a:r>
              <a:rPr lang="en-US" sz="2000" dirty="0"/>
              <a:t>Through this connection you can automate </a:t>
            </a:r>
            <a:r>
              <a:rPr lang="en-US" sz="2000" u="sng" dirty="0"/>
              <a:t>without excessive costs for migrations.</a:t>
            </a:r>
          </a:p>
          <a:p>
            <a:r>
              <a:rPr lang="en-US" sz="2000" b="1" dirty="0"/>
              <a:t>Full CRUD </a:t>
            </a:r>
            <a:r>
              <a:rPr lang="en-US" sz="2000" dirty="0"/>
              <a:t>(Create, Read, Update, Delete) to your data source.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7F0437-B2E7-8A6C-0CD0-87BB00FC4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02" y="4964893"/>
            <a:ext cx="10507919" cy="1508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723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</a:rPr>
              <a:t>Considerations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B5AE252-0A37-5932-6487-219BF54C2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93269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1711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034369-AF56-5194-1686-0D084903FA4A}"/>
              </a:ext>
            </a:extLst>
          </p:cNvPr>
          <p:cNvCxnSpPr/>
          <p:nvPr/>
        </p:nvCxnSpPr>
        <p:spPr>
          <a:xfrm>
            <a:off x="4995240" y="479325"/>
            <a:ext cx="0" cy="575824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2967F329-E58D-E113-10B5-B9AAA0BFE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6008" y="1006782"/>
            <a:ext cx="914400" cy="914400"/>
          </a:xfrm>
          <a:prstGeom prst="rect">
            <a:avLst/>
          </a:prstGeom>
        </p:spPr>
      </p:pic>
      <p:sp>
        <p:nvSpPr>
          <p:cNvPr id="26" name="Title 3">
            <a:extLst>
              <a:ext uri="{FF2B5EF4-FFF2-40B4-BE49-F238E27FC236}">
                <a16:creationId xmlns:a16="http://schemas.microsoft.com/office/drawing/2014/main" id="{F92A4A34-A2B8-1CC4-0803-C8616E12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Timeline</a:t>
            </a:r>
          </a:p>
        </p:txBody>
      </p:sp>
      <p:graphicFrame>
        <p:nvGraphicFramePr>
          <p:cNvPr id="29" name="Content Placeholder 6" descr="timeline SmartArt Graphic">
            <a:extLst>
              <a:ext uri="{FF2B5EF4-FFF2-40B4-BE49-F238E27FC236}">
                <a16:creationId xmlns:a16="http://schemas.microsoft.com/office/drawing/2014/main" id="{93D3E4FE-D7BA-51AA-632E-A60A0DEC8C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182331"/>
              </p:ext>
            </p:extLst>
          </p:nvPr>
        </p:nvGraphicFramePr>
        <p:xfrm>
          <a:off x="441437" y="1322697"/>
          <a:ext cx="11498315" cy="4422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" name="Picture 4" descr="Microsoft Excel - Wikipedia">
            <a:extLst>
              <a:ext uri="{FF2B5EF4-FFF2-40B4-BE49-F238E27FC236}">
                <a16:creationId xmlns:a16="http://schemas.microsoft.com/office/drawing/2014/main" id="{3513AE5C-1BDD-7202-4ECD-9EFD4D7AA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001" y="5057043"/>
            <a:ext cx="246409" cy="22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B0EFC06-F30E-C29E-E369-085FDF2BEA2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4036" y="5026882"/>
            <a:ext cx="469757" cy="36178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CE24335-4984-58F1-BE5C-8DE18860A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31888" y="5476730"/>
            <a:ext cx="325552" cy="32555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D0F9DA3-CCA1-4053-4946-AB814C5C025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11565" y="4968881"/>
            <a:ext cx="422714" cy="32555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1DFFF16-3676-CA2A-F2F3-1C48D1D50251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59416" y="5415099"/>
            <a:ext cx="292951" cy="2929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AA27F1D-2A51-7DF8-50B7-E99AA617D0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46676" y="2551207"/>
            <a:ext cx="1219200" cy="1219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FAE49E0-F13B-4DB7-D6E8-498A8687094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46677" y="1346534"/>
            <a:ext cx="1093076" cy="1093076"/>
          </a:xfrm>
          <a:prstGeom prst="rect">
            <a:avLst/>
          </a:prstGeom>
        </p:spPr>
      </p:pic>
      <p:pic>
        <p:nvPicPr>
          <p:cNvPr id="1028" name="Picture 4" descr="Salesforce&quot; Icon - Download for free – Iconduck">
            <a:extLst>
              <a:ext uri="{FF2B5EF4-FFF2-40B4-BE49-F238E27FC236}">
                <a16:creationId xmlns:a16="http://schemas.microsoft.com/office/drawing/2014/main" id="{946662CC-4F1C-BB6E-B609-0960AF9EA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971" y="222358"/>
            <a:ext cx="1507819" cy="1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F7DF5C-B904-B122-ACC1-2ED10E143C0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0117" y="4960651"/>
            <a:ext cx="840182" cy="6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9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19996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52463"/>
            <a:ext cx="10131425" cy="121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>
                <a:solidFill>
                  <a:srgbClr val="FFFFFF"/>
                </a:solidFill>
              </a:rPr>
              <a:t>Virtual Table Providers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00346475"/>
              </p:ext>
            </p:extLst>
          </p:nvPr>
        </p:nvGraphicFramePr>
        <p:xfrm>
          <a:off x="0" y="2743200"/>
          <a:ext cx="9518650" cy="304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26906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2761525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2318242">
                  <a:extLst>
                    <a:ext uri="{9D8B030D-6E8A-4147-A177-3AD203B41FA5}">
                      <a16:colId xmlns:a16="http://schemas.microsoft.com/office/drawing/2014/main" val="829557375"/>
                    </a:ext>
                  </a:extLst>
                </a:gridCol>
                <a:gridCol w="2712564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</a:tblGrid>
              <a:tr h="599956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5600" marR="85600" marT="42800" marB="42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Open Sans Light"/>
                        </a:rPr>
                        <a:t>Virtual Connector Providers</a:t>
                      </a:r>
                    </a:p>
                  </a:txBody>
                  <a:tcPr marL="85600" marR="85600" marT="42800" marB="42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B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Open Sans Light" panose="020B0306030504020204" pitchFamily="34" charset="0"/>
                        </a:rPr>
                        <a:t>O</a:t>
                      </a: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Open Sans Light" panose="020B0306030504020204" pitchFamily="34" charset="0"/>
                        </a:rPr>
                        <a:t>D</a:t>
                      </a:r>
                      <a:r>
                        <a:rPr kumimoji="0" lang="en-B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Open Sans Light" panose="020B0306030504020204" pitchFamily="34" charset="0"/>
                        </a:rPr>
                        <a:t>ata Data Providers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Open Sans Light" panose="020B0306030504020204" pitchFamily="34" charset="0"/>
                      </a:endParaRPr>
                    </a:p>
                  </a:txBody>
                  <a:tcPr marL="85600" marR="85600" marT="42800" marB="42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B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Open Sans Light" panose="020B0306030504020204" pitchFamily="34" charset="0"/>
                        </a:rPr>
                        <a:t>Custom Data</a:t>
                      </a:r>
                      <a:br>
                        <a:rPr kumimoji="0" lang="en-B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Open Sans Light" panose="020B0306030504020204" pitchFamily="34" charset="0"/>
                        </a:rPr>
                      </a:br>
                      <a:r>
                        <a:rPr kumimoji="0" lang="en-BE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Open Sans Light" panose="020B0306030504020204" pitchFamily="34" charset="0"/>
                        </a:rPr>
                        <a:t>Providers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Open Sans Light" panose="020B0306030504020204" pitchFamily="34" charset="0"/>
                      </a:endParaRPr>
                    </a:p>
                  </a:txBody>
                  <a:tcPr marL="85600" marR="85600" marT="42800" marB="42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358852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Code required</a:t>
                      </a:r>
                    </a:p>
                  </a:txBody>
                  <a:tcPr marL="85600" marR="85600" marT="42800" marB="42800"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No Code</a:t>
                      </a: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Pro</a:t>
                      </a: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Pro</a:t>
                      </a: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841061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Data sources supported</a:t>
                      </a:r>
                    </a:p>
                  </a:txBody>
                  <a:tcPr marL="85600" marR="85600" marT="42800" marB="42800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Excel, SharePoint, SQL</a:t>
                      </a:r>
                    </a:p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(new: Fabric, Snowflake, Salesforce, Oracle)</a:t>
                      </a: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OData web services;</a:t>
                      </a:r>
                      <a:br>
                        <a:rPr lang="en-US" sz="160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 such as D365 or Azure</a:t>
                      </a: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Custom plugins to call APIs</a:t>
                      </a: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841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Easy to setup/ Supportability</a:t>
                      </a:r>
                    </a:p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85600" marR="85600" marT="42800" marB="42800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Easy</a:t>
                      </a: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Difficult</a:t>
                      </a: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407073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85600" marR="85600" marT="42800" marB="42800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85600" marR="85600" marT="42800" marB="4280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884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2014-5680-0EEE-841D-9EFF19CB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dirty="0"/>
              <a:t>What can it do?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9C11F-BC24-D9E0-D018-71000FF5B9D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281839" y="1367064"/>
            <a:ext cx="6518275" cy="5490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fontAlgn="auto">
              <a:tabLst/>
              <a:defRPr/>
            </a:pPr>
            <a:r>
              <a:rPr kumimoji="0" lang="en-US" b="0" i="0" u="none" strike="noStrike" spc="0" normalizeH="0" baseline="0" noProof="0" dirty="0">
                <a:ln>
                  <a:noFill/>
                </a:ln>
                <a:uLnTx/>
                <a:uFillTx/>
                <a:sym typeface="Wingdings" panose="05000000000000000000" pitchFamily="2" charset="2"/>
              </a:rPr>
              <a:t>Connect to your data source that’s not natively on Dataverse</a:t>
            </a:r>
          </a:p>
          <a:p>
            <a:pPr marL="228600" marR="0" lvl="0" indent="-228600" fontAlgn="auto">
              <a:tabLst/>
              <a:defRPr/>
            </a:pPr>
            <a:r>
              <a:rPr kumimoji="0" lang="en-US" b="0" i="0" u="none" strike="noStrike" spc="0" normalizeH="0" baseline="0" noProof="0" dirty="0">
                <a:ln>
                  <a:noFill/>
                </a:ln>
                <a:uLnTx/>
                <a:uFillTx/>
                <a:sym typeface="Wingdings" panose="05000000000000000000" pitchFamily="2" charset="2"/>
              </a:rPr>
              <a:t>Full CRUD operations for custom virtual tables</a:t>
            </a:r>
            <a:br>
              <a:rPr kumimoji="0" lang="en-US" b="0" i="0" u="none" strike="noStrike" spc="0" normalizeH="0" baseline="0" noProof="0" dirty="0">
                <a:ln>
                  <a:noFill/>
                </a:ln>
                <a:uLnTx/>
                <a:uFillTx/>
                <a:sym typeface="Wingdings" panose="05000000000000000000" pitchFamily="2" charset="2"/>
              </a:rPr>
            </a:br>
            <a:r>
              <a:rPr kumimoji="0" lang="en-US" b="0" i="0" u="none" strike="noStrike" spc="0" normalizeH="0" baseline="0" noProof="0" dirty="0">
                <a:ln>
                  <a:noFill/>
                </a:ln>
                <a:uLnTx/>
                <a:uFillTx/>
                <a:sym typeface="Wingdings" panose="05000000000000000000" pitchFamily="2" charset="2"/>
              </a:rPr>
              <a:t>(if the source let’s you)</a:t>
            </a:r>
          </a:p>
          <a:p>
            <a:pPr marL="228600" marR="0" lvl="0" indent="-228600" fontAlgn="auto">
              <a:tabLst/>
              <a:defRPr/>
            </a:pPr>
            <a:r>
              <a:rPr kumimoji="0" lang="en-US" b="0" i="0" u="none" strike="noStrike" spc="0" normalizeH="0" baseline="0" noProof="0" dirty="0">
                <a:ln>
                  <a:noFill/>
                </a:ln>
                <a:uLnTx/>
                <a:uFillTx/>
                <a:sym typeface="Wingdings" panose="05000000000000000000" pitchFamily="2" charset="2"/>
              </a:rPr>
              <a:t>Multi-Table (Polymorphic) lookups supporting virtual tables </a:t>
            </a:r>
          </a:p>
          <a:p>
            <a:pPr lvl="1">
              <a:defRPr/>
            </a:pPr>
            <a:r>
              <a:rPr lang="en-US" dirty="0">
                <a:sym typeface="Wingdings" panose="05000000000000000000" pitchFamily="2" charset="2"/>
              </a:rPr>
              <a:t>Meaning, you can create lookup tables from and to your virtual table.</a:t>
            </a:r>
            <a:endParaRPr kumimoji="0" lang="en-US" b="0" i="0" u="none" strike="noStrike" spc="0" normalizeH="0" baseline="0" noProof="0" dirty="0">
              <a:ln>
                <a:noFill/>
              </a:ln>
              <a:uLnTx/>
              <a:uFillTx/>
              <a:sym typeface="Wingdings" panose="05000000000000000000" pitchFamily="2" charset="2"/>
            </a:endParaRPr>
          </a:p>
          <a:p>
            <a:pPr marL="0" marR="0" lvl="0" indent="0" fontAlgn="auto">
              <a:tabLst/>
              <a:defRPr/>
            </a:pPr>
            <a:endParaRPr kumimoji="0" lang="en-US" b="0" i="0" u="none" strike="noStrike" spc="0" normalizeH="0" baseline="0" noProof="0" dirty="0">
              <a:ln>
                <a:noFill/>
              </a:ln>
              <a:uLnTx/>
              <a:uFillTx/>
              <a:sym typeface="Wingdings" panose="05000000000000000000" pitchFamily="2" charset="2"/>
            </a:endParaRPr>
          </a:p>
          <a:p>
            <a:pPr marL="0" marR="0" lvl="0" indent="0" fontAlgn="auto">
              <a:tabLst/>
              <a:defRPr/>
            </a:pPr>
            <a:endParaRPr kumimoji="0" lang="en-US" b="0" i="0" u="none" strike="noStrike" spc="0" normalizeH="0" baseline="0" noProof="0" dirty="0">
              <a:ln>
                <a:noFill/>
              </a:ln>
              <a:uLnTx/>
              <a:uFillTx/>
              <a:sym typeface="Wingdings" panose="05000000000000000000" pitchFamily="2" charset="2"/>
            </a:endParaRPr>
          </a:p>
          <a:p>
            <a:pPr marL="228600" marR="0" lvl="0" indent="-228600" fontAlgn="auto">
              <a:tabLst/>
              <a:defRPr/>
            </a:pPr>
            <a:endParaRPr kumimoji="0" lang="en-US" b="0" i="0" u="none" strike="noStrike" spc="0" normalizeH="0" baseline="0" noProof="0" dirty="0">
              <a:ln>
                <a:noFill/>
              </a:ln>
              <a:uLnTx/>
              <a:uFillTx/>
            </a:endParaRPr>
          </a:p>
          <a:p>
            <a:pPr marL="228600" marR="0" lvl="0" indent="-228600" fontAlgn="auto">
              <a:tabLst/>
              <a:defRPr/>
            </a:pPr>
            <a:endParaRPr kumimoji="0" lang="en-US" b="0" i="0" u="none" strike="noStrike" spc="0" normalizeH="0" baseline="0" noProof="0" dirty="0">
              <a:ln>
                <a:noFill/>
              </a:ln>
              <a:uLnTx/>
              <a:uFillTx/>
            </a:endParaRPr>
          </a:p>
          <a:p>
            <a:pPr marL="228600" marR="0" lvl="0" indent="-228600" fontAlgn="auto">
              <a:tabLst/>
              <a:defRPr/>
            </a:pPr>
            <a:endParaRPr kumimoji="0" lang="en-US" b="0" i="0" u="none" strike="noStrike" spc="0" normalizeH="0" baseline="0" noProof="0" dirty="0">
              <a:ln>
                <a:noFill/>
              </a:ln>
              <a:uLnTx/>
              <a:uFillTx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17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148D5-D1CD-C264-1CE2-58BA33F3C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FCB9-C06B-C753-1288-30F5887E5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03231"/>
            <a:ext cx="5192940" cy="21336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Relationships in Virtual Tables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59AB971-7211-5A06-E6FA-ACE5AE9C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36079" y="2237558"/>
            <a:ext cx="4809490" cy="238288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79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A3277-CF91-27D3-8409-35498E84D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0A81-3B5F-4F64-BDFF-A086F951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7" y="582007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a typeface="Roboto" panose="02000000000000000000" pitchFamily="2" charset="0"/>
              </a:rPr>
              <a:t>Relationships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925D2-1991-620D-CBD0-4A86469C952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812925"/>
            <a:ext cx="10985500" cy="3932238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anose="05000000000000000000" pitchFamily="2" charset="2"/>
              </a:rPr>
              <a:t>Virtual tables are enabled for relationships.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anose="05000000000000000000" pitchFamily="2" charset="2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anose="05000000000000000000" pitchFamily="2" charset="2"/>
              </a:rPr>
              <a:t>You can set up 1:N, N:1, and custom multi-table (polymorphic) relationships.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anose="05000000000000000000" pitchFamily="2" charset="2"/>
              </a:rPr>
            </a:b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anose="05000000000000000000" pitchFamily="2" charset="2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anose="05000000000000000000" pitchFamily="2" charset="2"/>
              </a:rPr>
              <a:t>Relationships can be established between: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anose="05000000000000000000" pitchFamily="2" charset="2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  <a:sym typeface="Wingdings" panose="05000000000000000000" pitchFamily="2" charset="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anose="05000000000000000000" pitchFamily="2" charset="2"/>
              </a:rPr>
              <a:t>Local tables in Dataverse and virtual tables.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anose="05000000000000000000" pitchFamily="2" charset="2"/>
              </a:rPr>
              <a:t>Virtual tables and other virtual tables from the same provider, for example SQL-&gt;SQL.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anose="05000000000000000000" pitchFamily="2" charset="2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anose="05000000000000000000" pitchFamily="2" charset="2"/>
              </a:rPr>
              <a:t>For instance, you can't set up a relationship between a virtual table created using the OData virtual table provider and a virtual table created using the virtual connector provider.</a:t>
            </a:r>
            <a:endParaRPr lang="en-US" sz="2000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42820F8-E4F7-6F51-72A4-0D3D970F4287}"/>
              </a:ext>
            </a:extLst>
          </p:cNvPr>
          <p:cNvSpPr txBox="1"/>
          <p:nvPr/>
        </p:nvSpPr>
        <p:spPr>
          <a:xfrm>
            <a:off x="1821074" y="6248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More on Virtual Table relationships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6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67" y="-66065"/>
            <a:ext cx="10131425" cy="14562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53338" y="1971675"/>
            <a:ext cx="4538662" cy="2913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Power Platform Consultant at Wortell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Microsoft MVP Business Applications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MCT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Has a purrrsonal assistant called Floof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Loves to travel and share knowledge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Loves to post the 🦡</a:t>
            </a:r>
            <a:endParaRPr lang="en-US" sz="1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1D07D7A-6FB5-1781-2252-C1AD59DFD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655" y="4871118"/>
            <a:ext cx="1314450" cy="1314450"/>
          </a:xfrm>
          <a:prstGeom prst="rect">
            <a:avLst/>
          </a:prstGeom>
        </p:spPr>
      </p:pic>
      <p:pic>
        <p:nvPicPr>
          <p:cNvPr id="6" name="Picture 5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D4BE41A-E533-2634-FF2C-3FEE464F6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522" y="5688297"/>
            <a:ext cx="2289053" cy="92354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CE284043-4EEB-E829-A319-974ABBE939B3}"/>
              </a:ext>
            </a:extLst>
          </p:cNvPr>
          <p:cNvSpPr txBox="1">
            <a:spLocks/>
          </p:cNvSpPr>
          <p:nvPr/>
        </p:nvSpPr>
        <p:spPr>
          <a:xfrm>
            <a:off x="7775421" y="707929"/>
            <a:ext cx="373625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>
                <a:latin typeface="Dosis" pitchFamily="2" charset="77"/>
              </a:rPr>
              <a:t>Nathalie Leenders</a:t>
            </a:r>
            <a:endParaRPr lang="en-NL" sz="3200" b="1" dirty="0">
              <a:latin typeface="Dosis" pitchFamily="2" charset="77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2165059-DFBB-97AE-C4A4-D2B67C977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7" y="2855684"/>
            <a:ext cx="3938289" cy="211748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FC30942-FE70-3D7F-1FE5-0037FF5F2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3" y="1702936"/>
            <a:ext cx="2004104" cy="2305496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B5F4FCD4-DB52-2531-638D-23FA7B7C052A}"/>
              </a:ext>
            </a:extLst>
          </p:cNvPr>
          <p:cNvSpPr txBox="1"/>
          <p:nvPr/>
        </p:nvSpPr>
        <p:spPr>
          <a:xfrm>
            <a:off x="257425" y="6311057"/>
            <a:ext cx="27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www.nathalieleenders.com</a:t>
            </a:r>
          </a:p>
        </p:txBody>
      </p:sp>
      <p:pic>
        <p:nvPicPr>
          <p:cNvPr id="1026" name="Picture 2" descr="Badger gifs - Find &amp; Share on GIPHY">
            <a:extLst>
              <a:ext uri="{FF2B5EF4-FFF2-40B4-BE49-F238E27FC236}">
                <a16:creationId xmlns:a16="http://schemas.microsoft.com/office/drawing/2014/main" id="{25B4D793-B0C3-9842-69A6-CC967044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843" y="5240243"/>
            <a:ext cx="1905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26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2014-5680-0EEE-841D-9EFF19CB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10331948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/>
              <a:t>Installing Virtual Connectors in Dataverse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9C11F-BC24-D9E0-D018-71000FF5B9D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83712" y="2311003"/>
            <a:ext cx="5508171" cy="3636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en-US" dirty="0"/>
              <a:t>Make sure you have Premium </a:t>
            </a:r>
          </a:p>
          <a:p>
            <a:pPr lvl="1"/>
            <a:r>
              <a:rPr lang="en-US" dirty="0"/>
              <a:t>(without it, you won't be able to use Dataverse or virtual tables)</a:t>
            </a:r>
          </a:p>
          <a:p>
            <a:pPr marL="342900" indent="-342900"/>
            <a:r>
              <a:rPr lang="en-US" dirty="0"/>
              <a:t>Go to AppSource</a:t>
            </a:r>
          </a:p>
          <a:p>
            <a:pPr marL="342900" indent="-342900"/>
            <a:r>
              <a:rPr lang="en-US" dirty="0"/>
              <a:t>Search for Virtual Connectors in Dataverse</a:t>
            </a:r>
          </a:p>
          <a:p>
            <a:pPr marL="342900" indent="-342900"/>
            <a:r>
              <a:rPr lang="en-US" dirty="0"/>
              <a:t>Install in your desired environment</a:t>
            </a:r>
          </a:p>
          <a:p>
            <a:pPr marL="342900" indent="-342900"/>
            <a:r>
              <a:rPr lang="en-US" dirty="0"/>
              <a:t>You’re now ready to use virtual tables.</a:t>
            </a:r>
          </a:p>
          <a:p>
            <a:pPr marL="342900" indent="-342900"/>
            <a:endParaRPr lang="en-US" dirty="0"/>
          </a:p>
        </p:txBody>
      </p:sp>
      <p:pic>
        <p:nvPicPr>
          <p:cNvPr id="1026" name="Picture 2" descr="Create virtual tables using virtual connectors (Microsoft Dataverse) -  Power Apps | Microsoft Learn">
            <a:extLst>
              <a:ext uri="{FF2B5EF4-FFF2-40B4-BE49-F238E27FC236}">
                <a16:creationId xmlns:a16="http://schemas.microsoft.com/office/drawing/2014/main" id="{0D56BB88-B4B6-52FD-CDD0-BCBA1F02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1883" y="2463126"/>
            <a:ext cx="6095593" cy="213345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80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82A67F-C6FA-8ECD-4A45-64D86BA4E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CB5D-6181-548C-C6C5-8976812F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Create a virtual table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6CB2316-3AAD-D6DC-40FA-DAD17B635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5260" y="639098"/>
            <a:ext cx="2692424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C6A750-4070-E82F-E3C2-CEA9E9C34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3477" y="3522111"/>
            <a:ext cx="3495989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utoShape 4" descr="Microsoft Fabric | Logopedia | Fandom">
            <a:extLst>
              <a:ext uri="{FF2B5EF4-FFF2-40B4-BE49-F238E27FC236}">
                <a16:creationId xmlns:a16="http://schemas.microsoft.com/office/drawing/2014/main" id="{8EBA3941-C07E-4FAE-0682-D2AC730167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6619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2014-5680-0EEE-841D-9EFF19CB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78" y="97515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/>
              <a:t>Create a virtual table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CFF96-FC23-0A7F-5BE2-DADDB05BD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5" b="10259"/>
          <a:stretch/>
        </p:blipFill>
        <p:spPr>
          <a:xfrm>
            <a:off x="8254618" y="97515"/>
            <a:ext cx="3440943" cy="1325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AutoShape 4" descr="Microsoft Fabric | Logopedia | Fandom">
            <a:extLst>
              <a:ext uri="{FF2B5EF4-FFF2-40B4-BE49-F238E27FC236}">
                <a16:creationId xmlns:a16="http://schemas.microsoft.com/office/drawing/2014/main" id="{BCA75A47-F544-21DD-19FF-894C8FA1AF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3236F64-B818-FC19-72B0-910C8790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38" y="1704816"/>
            <a:ext cx="10894323" cy="49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47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DA9C4-D311-F03E-7ABD-D27AA224F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9483-7D4C-6B7D-3E06-A2406B3C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381000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dirty="0"/>
              <a:t>Create a virtual table through creating an app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AutoShape 4" descr="Microsoft Fabric | Logopedia | Fandom">
            <a:extLst>
              <a:ext uri="{FF2B5EF4-FFF2-40B4-BE49-F238E27FC236}">
                <a16:creationId xmlns:a16="http://schemas.microsoft.com/office/drawing/2014/main" id="{7A08C9BF-F234-C88B-FF9A-A28B80F45E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0DC4C05-C5C4-1DDF-EB23-482D40E2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35" t="56755" r="54564" b="7472"/>
          <a:stretch/>
        </p:blipFill>
        <p:spPr>
          <a:xfrm>
            <a:off x="5751513" y="2130547"/>
            <a:ext cx="1975167" cy="164984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3693513-8E53-4D7C-07AF-BA6F6E016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17" y="3968490"/>
            <a:ext cx="8663849" cy="278890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FA87E46-8527-8B55-E667-1BEA1DDDF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17" y="2130547"/>
            <a:ext cx="5258534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67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FB0A80-D777-941D-4FA9-E9E9267A1812}"/>
              </a:ext>
            </a:extLst>
          </p:cNvPr>
          <p:cNvSpPr txBox="1"/>
          <p:nvPr/>
        </p:nvSpPr>
        <p:spPr>
          <a:xfrm>
            <a:off x="781463" y="1694542"/>
            <a:ext cx="8203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tables are organizational level tables. </a:t>
            </a:r>
          </a:p>
          <a:p>
            <a:r>
              <a:rPr lang="en-US" dirty="0"/>
              <a:t>It will display whatever your account authorized to it has access to.</a:t>
            </a:r>
          </a:p>
          <a:p>
            <a:endParaRPr lang="en-US" dirty="0"/>
          </a:p>
          <a:p>
            <a:r>
              <a:rPr lang="en-US" dirty="0"/>
              <a:t>Security at the source, and through security roles on Dataverse.</a:t>
            </a:r>
          </a:p>
          <a:p>
            <a:endParaRPr lang="en-US" dirty="0"/>
          </a:p>
          <a:p>
            <a:r>
              <a:rPr lang="en-US" dirty="0"/>
              <a:t>No Field Level, or Column level security is possible/supported currently.</a:t>
            </a:r>
          </a:p>
        </p:txBody>
      </p:sp>
      <p:pic>
        <p:nvPicPr>
          <p:cNvPr id="10" name="Graphic 9" descr="Checkbox Checked outline">
            <a:extLst>
              <a:ext uri="{FF2B5EF4-FFF2-40B4-BE49-F238E27FC236}">
                <a16:creationId xmlns:a16="http://schemas.microsoft.com/office/drawing/2014/main" id="{3B8FC5F7-7C1B-8628-B606-82ADC13F1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269" y="2379199"/>
            <a:ext cx="636637" cy="636637"/>
          </a:xfrm>
          <a:prstGeom prst="rect">
            <a:avLst/>
          </a:prstGeom>
        </p:spPr>
      </p:pic>
      <p:pic>
        <p:nvPicPr>
          <p:cNvPr id="12" name="Graphic 11" descr="Checkbox Crossed outline">
            <a:extLst>
              <a:ext uri="{FF2B5EF4-FFF2-40B4-BE49-F238E27FC236}">
                <a16:creationId xmlns:a16="http://schemas.microsoft.com/office/drawing/2014/main" id="{326C193F-F079-FD65-AD7B-D59D6AEE8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269" y="2934051"/>
            <a:ext cx="636637" cy="6366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75A85-33B8-2544-E111-D0629C163F5C}"/>
              </a:ext>
            </a:extLst>
          </p:cNvPr>
          <p:cNvSpPr txBox="1"/>
          <p:nvPr/>
        </p:nvSpPr>
        <p:spPr>
          <a:xfrm>
            <a:off x="781463" y="3725173"/>
            <a:ext cx="90717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 lookup fields with polymorphic lookups</a:t>
            </a:r>
          </a:p>
          <a:p>
            <a:endParaRPr lang="en-US" dirty="0"/>
          </a:p>
          <a:p>
            <a:r>
              <a:rPr lang="en-US" dirty="0"/>
              <a:t>It is possible to create custom security through polymorphic lookups and plugins.</a:t>
            </a:r>
          </a:p>
          <a:p>
            <a:r>
              <a:rPr lang="en-US" dirty="0"/>
              <a:t>Check out this article by Dynamics Ninja that explains how:</a:t>
            </a:r>
          </a:p>
          <a:p>
            <a:r>
              <a:rPr lang="en-US" dirty="0">
                <a:hlinkClick r:id="rId8"/>
              </a:rPr>
              <a:t>Virtual Tables - Custom Ownership - Dynamics Ninja</a:t>
            </a:r>
            <a:endParaRPr lang="en-US" dirty="0"/>
          </a:p>
        </p:txBody>
      </p:sp>
      <p:pic>
        <p:nvPicPr>
          <p:cNvPr id="18" name="Graphic 17" descr="Checkbox Checked outline">
            <a:extLst>
              <a:ext uri="{FF2B5EF4-FFF2-40B4-BE49-F238E27FC236}">
                <a16:creationId xmlns:a16="http://schemas.microsoft.com/office/drawing/2014/main" id="{99D7E582-08AF-EEF0-D8C7-5963423C6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268" y="3616764"/>
            <a:ext cx="636637" cy="6366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9F8DC8-5386-A9B9-7230-035140D71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58" y="5392094"/>
            <a:ext cx="4422314" cy="96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9EE0E-D491-8DE8-69B6-92E610AE9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12053"/>
          <a:stretch/>
        </p:blipFill>
        <p:spPr>
          <a:xfrm>
            <a:off x="8621486" y="1441520"/>
            <a:ext cx="3494312" cy="1112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A8EAE1-7AE4-A225-A84B-C69C784F730D}"/>
              </a:ext>
            </a:extLst>
          </p:cNvPr>
          <p:cNvSpPr txBox="1"/>
          <p:nvPr/>
        </p:nvSpPr>
        <p:spPr>
          <a:xfrm>
            <a:off x="1653096" y="6087439"/>
            <a:ext cx="609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Quick tip for the Security role in Dataverse; </a:t>
            </a:r>
            <a:br>
              <a:rPr lang="en-US" b="1" dirty="0"/>
            </a:br>
            <a:r>
              <a:rPr lang="en-US" b="1" dirty="0"/>
              <a:t>Make sure to add rights to the Connection table.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C2014-5680-0EEE-841D-9EFF19CB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16" y="439745"/>
            <a:ext cx="11375741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a typeface="Roboto" panose="02000000000000000000" pitchFamily="2" charset="0"/>
              </a:rPr>
              <a:t>Governance and Column level security</a:t>
            </a:r>
          </a:p>
        </p:txBody>
      </p:sp>
    </p:spTree>
    <p:extLst>
      <p:ext uri="{BB962C8B-B14F-4D97-AF65-F5344CB8AC3E}">
        <p14:creationId xmlns:p14="http://schemas.microsoft.com/office/powerpoint/2010/main" val="1102319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639763"/>
            <a:ext cx="4789488" cy="3746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Different Native Data sources</a:t>
            </a:r>
          </a:p>
        </p:txBody>
      </p:sp>
      <p:pic>
        <p:nvPicPr>
          <p:cNvPr id="4" name="Picture 4" descr="Microsoft Excel - Wikipedia">
            <a:extLst>
              <a:ext uri="{FF2B5EF4-FFF2-40B4-BE49-F238E27FC236}">
                <a16:creationId xmlns:a16="http://schemas.microsoft.com/office/drawing/2014/main" id="{6DD1FC44-BB0D-466B-753A-4FBE710DF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6606" y="882370"/>
            <a:ext cx="5471927" cy="5088892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24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dentifying the Elephant in the Room | Inc.com">
            <a:extLst>
              <a:ext uri="{FF2B5EF4-FFF2-40B4-BE49-F238E27FC236}">
                <a16:creationId xmlns:a16="http://schemas.microsoft.com/office/drawing/2014/main" id="{84CBBCBD-4B13-AF28-EA86-04F4BEE58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 bwMode="auto">
          <a:xfrm>
            <a:off x="307775" y="261437"/>
            <a:ext cx="11576450" cy="6335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icrosoft Excel - Wikipedia">
            <a:extLst>
              <a:ext uri="{FF2B5EF4-FFF2-40B4-BE49-F238E27FC236}">
                <a16:creationId xmlns:a16="http://schemas.microsoft.com/office/drawing/2014/main" id="{2833E4E7-4765-750B-C807-232B2D9AF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434" y="207647"/>
            <a:ext cx="3953250" cy="3676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79A581-8AFE-EBA7-E78A-7E28BE045C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39712"/>
              </p:ext>
            </p:extLst>
          </p:nvPr>
        </p:nvGraphicFramePr>
        <p:xfrm>
          <a:off x="3885093" y="6178020"/>
          <a:ext cx="464947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2793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2014-5680-0EEE-841D-9EFF19CB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Why is it such a bad idea?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C6B0F1-13DC-F68A-C25C-AF35F63C083F}"/>
              </a:ext>
            </a:extLst>
          </p:cNvPr>
          <p:cNvSpPr txBox="1">
            <a:spLocks/>
          </p:cNvSpPr>
          <p:nvPr/>
        </p:nvSpPr>
        <p:spPr>
          <a:xfrm>
            <a:off x="312944" y="2553394"/>
            <a:ext cx="11566112" cy="4940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</a:t>
            </a:r>
            <a:r>
              <a:rPr lang="en-US" sz="2000" b="1" u="sng" dirty="0"/>
              <a:t>needs</a:t>
            </a:r>
            <a:r>
              <a:rPr lang="en-US" sz="2000" dirty="0"/>
              <a:t> to be in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Macros </a:t>
            </a:r>
            <a:r>
              <a:rPr lang="en-US" sz="2000" b="1" u="sng" dirty="0"/>
              <a:t>not</a:t>
            </a:r>
            <a:r>
              <a:rPr lang="en-US" sz="2000" dirty="0"/>
              <a:t>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Formulas </a:t>
            </a:r>
            <a:r>
              <a:rPr lang="en-US" sz="2000" b="1" u="sng" dirty="0"/>
              <a:t>not</a:t>
            </a:r>
            <a:r>
              <a:rPr lang="en-US" sz="2000" dirty="0"/>
              <a:t>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Excel is currently </a:t>
            </a:r>
            <a:r>
              <a:rPr lang="en-US" sz="2000" b="1" u="sng" dirty="0"/>
              <a:t>not</a:t>
            </a:r>
            <a:r>
              <a:rPr lang="en-US" sz="2000" dirty="0"/>
              <a:t> supported in the table driven Virtual Table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Excel files </a:t>
            </a:r>
            <a:r>
              <a:rPr lang="en-US" sz="2000" b="1" u="sng" dirty="0"/>
              <a:t>must be stored on a OneDrive</a:t>
            </a:r>
            <a:r>
              <a:rPr lang="en-US" sz="2000" b="1" dirty="0"/>
              <a:t> </a:t>
            </a:r>
            <a:r>
              <a:rPr lang="en-US" sz="2000" dirty="0"/>
              <a:t>to participate in a Virtual Table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The workbook cannot be in use</a:t>
            </a:r>
            <a:r>
              <a:rPr lang="en-US" sz="2000" b="1" dirty="0"/>
              <a:t> </a:t>
            </a:r>
            <a:r>
              <a:rPr lang="en-US" sz="2000" dirty="0"/>
              <a:t>when using it for Power Apps or Power Automate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B0E49-8CC7-1FDA-656B-8EF29E79DC39}"/>
              </a:ext>
            </a:extLst>
          </p:cNvPr>
          <p:cNvSpPr txBox="1"/>
          <p:nvPr/>
        </p:nvSpPr>
        <p:spPr>
          <a:xfrm>
            <a:off x="146583" y="6527416"/>
            <a:ext cx="10521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Specific Excel Connector Limitations: </a:t>
            </a:r>
            <a:r>
              <a:rPr lang="en-US" sz="1100" dirty="0">
                <a:hlinkClick r:id="rId3"/>
              </a:rPr>
              <a:t>Excel Online (Business) connector reference.</a:t>
            </a:r>
            <a:endParaRPr lang="en-US" sz="1100" dirty="0"/>
          </a:p>
        </p:txBody>
      </p:sp>
      <p:sp>
        <p:nvSpPr>
          <p:cNvPr id="4" name="Graphic 22">
            <a:extLst>
              <a:ext uri="{FF2B5EF4-FFF2-40B4-BE49-F238E27FC236}">
                <a16:creationId xmlns:a16="http://schemas.microsoft.com/office/drawing/2014/main" id="{C7899488-D3A3-3944-FF59-4B79CB56F9AE}"/>
              </a:ext>
            </a:extLst>
          </p:cNvPr>
          <p:cNvSpPr/>
          <p:nvPr/>
        </p:nvSpPr>
        <p:spPr>
          <a:xfrm>
            <a:off x="552925" y="2605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21">
            <a:extLst>
              <a:ext uri="{FF2B5EF4-FFF2-40B4-BE49-F238E27FC236}">
                <a16:creationId xmlns:a16="http://schemas.microsoft.com/office/drawing/2014/main" id="{88157807-A75F-202C-A748-B499E563A8EA}"/>
              </a:ext>
            </a:extLst>
          </p:cNvPr>
          <p:cNvSpPr/>
          <p:nvPr/>
        </p:nvSpPr>
        <p:spPr>
          <a:xfrm>
            <a:off x="355109" y="47594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23">
            <a:extLst>
              <a:ext uri="{FF2B5EF4-FFF2-40B4-BE49-F238E27FC236}">
                <a16:creationId xmlns:a16="http://schemas.microsoft.com/office/drawing/2014/main" id="{B846AA49-ABD0-7A8C-8A99-3FAD12B2A9F5}"/>
              </a:ext>
            </a:extLst>
          </p:cNvPr>
          <p:cNvSpPr/>
          <p:nvPr/>
        </p:nvSpPr>
        <p:spPr>
          <a:xfrm>
            <a:off x="704461" y="88547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" name="Picture 4" descr="Microsoft Excel - Wikipedia">
            <a:extLst>
              <a:ext uri="{FF2B5EF4-FFF2-40B4-BE49-F238E27FC236}">
                <a16:creationId xmlns:a16="http://schemas.microsoft.com/office/drawing/2014/main" id="{ADBFDAF4-6E75-4C5E-B842-03205465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0" y="640578"/>
            <a:ext cx="1404556" cy="1306237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20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Different Native Data sources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60ED577-F2C8-049B-DC3C-283A31F8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603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2014-5680-0EEE-841D-9EFF19CB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343" y="356873"/>
            <a:ext cx="6920819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b="1" dirty="0"/>
              <a:t>Limitations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9C11F-BC24-D9E0-D018-71000FF5B9D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50838" y="1482725"/>
            <a:ext cx="11841162" cy="4291013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You currently can't select an All view for SharePoint columns on a virtual table. </a:t>
            </a:r>
            <a:br>
              <a:rPr lang="en-US" sz="1800" dirty="0"/>
            </a:br>
            <a:r>
              <a:rPr lang="en-US" sz="1800" dirty="0"/>
              <a:t>This is a known issue. (It is known)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The following column types can't be included in a virtual table at this time:</a:t>
            </a:r>
          </a:p>
          <a:p>
            <a:pPr lvl="1" algn="l"/>
            <a:r>
              <a:rPr lang="en-US" sz="1400" dirty="0"/>
              <a:t>Person</a:t>
            </a:r>
          </a:p>
          <a:p>
            <a:pPr lvl="1" algn="l"/>
            <a:r>
              <a:rPr lang="en-US" sz="1400" dirty="0"/>
              <a:t>Image</a:t>
            </a:r>
          </a:p>
          <a:p>
            <a:pPr lvl="1" algn="l"/>
            <a:r>
              <a:rPr lang="en-US" sz="1400" dirty="0"/>
              <a:t>Managed metadata</a:t>
            </a:r>
          </a:p>
          <a:p>
            <a:pPr lvl="1" algn="l"/>
            <a:r>
              <a:rPr lang="en-US" sz="1400" dirty="0"/>
              <a:t>Location: coordinates</a:t>
            </a:r>
          </a:p>
          <a:p>
            <a:pPr lvl="1" algn="l"/>
            <a:r>
              <a:rPr lang="en-US" sz="1400" dirty="0"/>
              <a:t>Attachment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SharePoint specific columns that will be shown in the virtual table: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Compliance Asset ID is an internal column from SharePoint for tracking purposes. It can be ignored.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ID is the external primary key from SharePoint. It's read-only and can be ignored.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FCC1F-406F-13A5-843C-F2CCAAB859B2}"/>
              </a:ext>
            </a:extLst>
          </p:cNvPr>
          <p:cNvSpPr/>
          <p:nvPr/>
        </p:nvSpPr>
        <p:spPr>
          <a:xfrm>
            <a:off x="1652965" y="5706567"/>
            <a:ext cx="9593349" cy="10940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C7FA2-DF62-34FF-5627-71422CFC8FF6}"/>
              </a:ext>
            </a:extLst>
          </p:cNvPr>
          <p:cNvSpPr txBox="1"/>
          <p:nvPr/>
        </p:nvSpPr>
        <p:spPr>
          <a:xfrm>
            <a:off x="1830232" y="5921397"/>
            <a:ext cx="6936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Choice fields supported for SharePoint!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Attachments can be uploaded to the virtual table connection</a:t>
            </a:r>
          </a:p>
          <a:p>
            <a:endParaRPr lang="en-US" dirty="0"/>
          </a:p>
        </p:txBody>
      </p:sp>
      <p:pic>
        <p:nvPicPr>
          <p:cNvPr id="9" name="Graphic 8" descr="Checkbox Checked outline">
            <a:extLst>
              <a:ext uri="{FF2B5EF4-FFF2-40B4-BE49-F238E27FC236}">
                <a16:creationId xmlns:a16="http://schemas.microsoft.com/office/drawing/2014/main" id="{8C02D5FB-E250-8DF9-EBE3-5F527A2C7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3341" y="5784990"/>
            <a:ext cx="906377" cy="906377"/>
          </a:xfrm>
          <a:prstGeom prst="rect">
            <a:avLst/>
          </a:prstGeom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99794919-F2E9-8A9D-8B39-55FF23338D32}"/>
              </a:ext>
            </a:extLst>
          </p:cNvPr>
          <p:cNvSpPr/>
          <p:nvPr/>
        </p:nvSpPr>
        <p:spPr>
          <a:xfrm>
            <a:off x="11444130" y="225585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1">
            <a:extLst>
              <a:ext uri="{FF2B5EF4-FFF2-40B4-BE49-F238E27FC236}">
                <a16:creationId xmlns:a16="http://schemas.microsoft.com/office/drawing/2014/main" id="{77EDBB1E-67C0-CCA3-0CF2-351FAC16B25D}"/>
              </a:ext>
            </a:extLst>
          </p:cNvPr>
          <p:cNvSpPr/>
          <p:nvPr/>
        </p:nvSpPr>
        <p:spPr>
          <a:xfrm>
            <a:off x="11246314" y="675475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23">
            <a:extLst>
              <a:ext uri="{FF2B5EF4-FFF2-40B4-BE49-F238E27FC236}">
                <a16:creationId xmlns:a16="http://schemas.microsoft.com/office/drawing/2014/main" id="{B266A423-7EEA-0DF7-CF6D-EC5D6B546E58}"/>
              </a:ext>
            </a:extLst>
          </p:cNvPr>
          <p:cNvSpPr/>
          <p:nvPr/>
        </p:nvSpPr>
        <p:spPr>
          <a:xfrm>
            <a:off x="11595666" y="108500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DCC4D9-974E-453C-A0AE-03A43004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7930" y="484923"/>
            <a:ext cx="1514070" cy="151407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85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4050-640D-25B2-8943-EDFCA0C99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délník 270">
            <a:extLst>
              <a:ext uri="{FF2B5EF4-FFF2-40B4-BE49-F238E27FC236}">
                <a16:creationId xmlns:a16="http://schemas.microsoft.com/office/drawing/2014/main" id="{F6C35E8C-86C2-1337-2536-1BB07778F5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35" dirty="0"/>
          </a:p>
        </p:txBody>
      </p:sp>
      <p:sp>
        <p:nvSpPr>
          <p:cNvPr id="3" name="Obdélník 270">
            <a:extLst>
              <a:ext uri="{FF2B5EF4-FFF2-40B4-BE49-F238E27FC236}">
                <a16:creationId xmlns:a16="http://schemas.microsoft.com/office/drawing/2014/main" id="{030C8135-DA7B-46A0-AFAA-A79F585BA8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35" dirty="0"/>
          </a:p>
        </p:txBody>
      </p:sp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905468A-9318-B581-9E5A-918F742D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089" y="1998602"/>
            <a:ext cx="1406867" cy="1889821"/>
          </a:xfrm>
          <a:prstGeom prst="rect">
            <a:avLst/>
          </a:prstGeom>
        </p:spPr>
      </p:pic>
      <p:pic>
        <p:nvPicPr>
          <p:cNvPr id="15" name="Grafický objekt 14" descr="Odznak, srdce se souvislou výplní">
            <a:extLst>
              <a:ext uri="{FF2B5EF4-FFF2-40B4-BE49-F238E27FC236}">
                <a16:creationId xmlns:a16="http://schemas.microsoft.com/office/drawing/2014/main" id="{163FD52C-93F3-B161-1D7B-6B322686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6026" y="328704"/>
            <a:ext cx="578775" cy="578775"/>
          </a:xfrm>
          <a:prstGeom prst="rect">
            <a:avLst/>
          </a:prstGeom>
        </p:spPr>
      </p:pic>
      <p:sp>
        <p:nvSpPr>
          <p:cNvPr id="2" name="TextovéPole 5">
            <a:extLst>
              <a:ext uri="{FF2B5EF4-FFF2-40B4-BE49-F238E27FC236}">
                <a16:creationId xmlns:a16="http://schemas.microsoft.com/office/drawing/2014/main" id="{0DBFFCED-2307-24E7-0C0E-BA7955F9DA4D}"/>
              </a:ext>
            </a:extLst>
          </p:cNvPr>
          <p:cNvSpPr txBox="1"/>
          <p:nvPr/>
        </p:nvSpPr>
        <p:spPr>
          <a:xfrm>
            <a:off x="489726" y="4104327"/>
            <a:ext cx="1903886" cy="89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935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POWER</a:t>
            </a:r>
            <a:endParaRPr lang="en-GB" sz="1935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cs-CZ" sz="1935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CONFERENCE</a:t>
            </a:r>
            <a:endParaRPr lang="en-GB" sz="1935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cs-CZ" sz="1355" dirty="0" err="1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Partners</a:t>
            </a:r>
            <a:endParaRPr lang="cs-CZ" sz="1355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DC934E8-E072-9B48-0629-14A2DABC9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031" y="3065956"/>
            <a:ext cx="2440375" cy="1464225"/>
          </a:xfrm>
          <a:prstGeom prst="rect">
            <a:avLst/>
          </a:prstGeom>
        </p:spPr>
      </p:pic>
      <p:pic>
        <p:nvPicPr>
          <p:cNvPr id="6" name="Picture 5" descr="A logo with blue text&#10;&#10;Description automatically generated">
            <a:extLst>
              <a:ext uri="{FF2B5EF4-FFF2-40B4-BE49-F238E27FC236}">
                <a16:creationId xmlns:a16="http://schemas.microsoft.com/office/drawing/2014/main" id="{1B0B0992-0A02-ECA9-BBFE-A559E7328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676" y="4672112"/>
            <a:ext cx="2671086" cy="1602651"/>
          </a:xfrm>
          <a:prstGeom prst="rect">
            <a:avLst/>
          </a:prstGeom>
        </p:spPr>
      </p:pic>
      <p:pic>
        <p:nvPicPr>
          <p:cNvPr id="8" name="Picture 7" descr="A blue circle with white lines and black text&#10;&#10;Description automatically generated">
            <a:extLst>
              <a:ext uri="{FF2B5EF4-FFF2-40B4-BE49-F238E27FC236}">
                <a16:creationId xmlns:a16="http://schemas.microsoft.com/office/drawing/2014/main" id="{2A6F8452-6D1C-BE22-513E-693ADF8CF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995" y="1545754"/>
            <a:ext cx="1892190" cy="103759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66E65CF-3DF1-7457-C432-29F72AA89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1916" y="1324895"/>
            <a:ext cx="2234603" cy="134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01E29-7E3B-6CF1-52BC-9B5210DA50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4283" y="5209339"/>
            <a:ext cx="2409580" cy="52819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B810C53-FCAC-6825-D76C-7BB61E1ED4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4618" y="2590361"/>
            <a:ext cx="1896907" cy="13407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479A22-1A56-B233-3CCD-406D223892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0800" y="902607"/>
            <a:ext cx="3278008" cy="218533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E980A42-C189-CECA-4CBA-A3BB5026FC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07848" y="4214753"/>
            <a:ext cx="1553766" cy="451676"/>
          </a:xfrm>
          <a:prstGeom prst="rect">
            <a:avLst/>
          </a:prstGeom>
        </p:spPr>
      </p:pic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3538D158-7C08-E7CC-4A66-7AC563693E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36277" y="4900869"/>
            <a:ext cx="1896908" cy="113611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AFE6A9F-CD4C-0C37-5F68-D68EBE8B0E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08824" y="3219177"/>
            <a:ext cx="2782797" cy="1157781"/>
          </a:xfrm>
          <a:prstGeom prst="rect">
            <a:avLst/>
          </a:prstGeom>
        </p:spPr>
      </p:pic>
      <p:sp>
        <p:nvSpPr>
          <p:cNvPr id="37" name="TextovéPole 18">
            <a:extLst>
              <a:ext uri="{FF2B5EF4-FFF2-40B4-BE49-F238E27FC236}">
                <a16:creationId xmlns:a16="http://schemas.microsoft.com/office/drawing/2014/main" id="{C5D485F4-C326-79F4-DD1F-EF0FE8D331C7}"/>
              </a:ext>
            </a:extLst>
          </p:cNvPr>
          <p:cNvSpPr txBox="1"/>
          <p:nvPr/>
        </p:nvSpPr>
        <p:spPr>
          <a:xfrm>
            <a:off x="3021758" y="328704"/>
            <a:ext cx="65293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9C379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Thank you for making this</a:t>
            </a:r>
            <a:r>
              <a:rPr lang="en-GB" sz="3000" b="1" dirty="0">
                <a:solidFill>
                  <a:srgbClr val="1450C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000" b="1" dirty="0">
                <a:solidFill>
                  <a:srgbClr val="4B46B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possible</a:t>
            </a:r>
            <a:endParaRPr lang="cs-CZ" sz="3000" b="1" dirty="0">
              <a:solidFill>
                <a:srgbClr val="4B46B5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4" y="639097"/>
            <a:ext cx="4789678" cy="3746634"/>
          </a:xfrm>
        </p:spPr>
        <p:txBody>
          <a:bodyPr>
            <a:normAutofit/>
          </a:bodyPr>
          <a:lstStyle/>
          <a:p>
            <a:r>
              <a:rPr lang="en-US"/>
              <a:t>Different Native Data sources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E466E3-DA86-72FB-CC95-75CA714A4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6606" y="1319724"/>
            <a:ext cx="5471927" cy="421418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752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2014-5680-0EEE-841D-9EFF19CBB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543" y="177586"/>
            <a:ext cx="71612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/>
              <a:t>Connecting to SQL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C9027-39E0-513B-B49D-37CC444C9975}"/>
              </a:ext>
            </a:extLst>
          </p:cNvPr>
          <p:cNvSpPr txBox="1"/>
          <p:nvPr/>
        </p:nvSpPr>
        <p:spPr>
          <a:xfrm>
            <a:off x="243159" y="6360239"/>
            <a:ext cx="11019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Dataverse Choices to SQL backend- Update! - Power Platform Tips &amp; Tricks (nathalieleenders.com)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3C5247A-6ACF-CCB7-1864-C61C6D031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72" y="1298340"/>
            <a:ext cx="9552860" cy="4963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FB037-1DCB-66E0-66AD-5DA831DBDDFF}"/>
              </a:ext>
            </a:extLst>
          </p:cNvPr>
          <p:cNvSpPr txBox="1"/>
          <p:nvPr/>
        </p:nvSpPr>
        <p:spPr>
          <a:xfrm>
            <a:off x="7451942" y="128429"/>
            <a:ext cx="36351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Pro tip! </a:t>
            </a:r>
            <a:br>
              <a:rPr lang="en-US" sz="1600" b="1" dirty="0"/>
            </a:br>
            <a:r>
              <a:rPr lang="en-US" sz="1600" b="1" dirty="0"/>
              <a:t>toggle/checkbox/Boolean</a:t>
            </a:r>
          </a:p>
          <a:p>
            <a:r>
              <a:rPr lang="en-US" sz="1600" b="1" dirty="0"/>
              <a:t>Convert your SQL column to BIT</a:t>
            </a:r>
          </a:p>
          <a:p>
            <a:r>
              <a:rPr lang="en-US" sz="1600" b="1" dirty="0"/>
              <a:t>BIT is an integer with 0 and 1</a:t>
            </a:r>
          </a:p>
        </p:txBody>
      </p:sp>
      <p:sp>
        <p:nvSpPr>
          <p:cNvPr id="4" name="Graphic 22">
            <a:extLst>
              <a:ext uri="{FF2B5EF4-FFF2-40B4-BE49-F238E27FC236}">
                <a16:creationId xmlns:a16="http://schemas.microsoft.com/office/drawing/2014/main" id="{402E992C-D4AC-A057-0D45-6AAFBAAA11CD}"/>
              </a:ext>
            </a:extLst>
          </p:cNvPr>
          <p:cNvSpPr/>
          <p:nvPr/>
        </p:nvSpPr>
        <p:spPr>
          <a:xfrm>
            <a:off x="552925" y="2605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21">
            <a:extLst>
              <a:ext uri="{FF2B5EF4-FFF2-40B4-BE49-F238E27FC236}">
                <a16:creationId xmlns:a16="http://schemas.microsoft.com/office/drawing/2014/main" id="{910ACD6C-9705-075E-E9F9-314952BD29F3}"/>
              </a:ext>
            </a:extLst>
          </p:cNvPr>
          <p:cNvSpPr/>
          <p:nvPr/>
        </p:nvSpPr>
        <p:spPr>
          <a:xfrm>
            <a:off x="355109" y="47594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23">
            <a:extLst>
              <a:ext uri="{FF2B5EF4-FFF2-40B4-BE49-F238E27FC236}">
                <a16:creationId xmlns:a16="http://schemas.microsoft.com/office/drawing/2014/main" id="{4EDB8AC6-7ED7-EA2D-A9E1-39EE5444F6A7}"/>
              </a:ext>
            </a:extLst>
          </p:cNvPr>
          <p:cNvSpPr/>
          <p:nvPr/>
        </p:nvSpPr>
        <p:spPr>
          <a:xfrm>
            <a:off x="704461" y="88547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3443F17F-C5D6-02B3-0D5A-429953521ECD}"/>
              </a:ext>
            </a:extLst>
          </p:cNvPr>
          <p:cNvSpPr/>
          <p:nvPr/>
        </p:nvSpPr>
        <p:spPr>
          <a:xfrm>
            <a:off x="10994977" y="398376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B824287F-F182-07E8-DB0C-FCA8A8E18ADB}"/>
              </a:ext>
            </a:extLst>
          </p:cNvPr>
          <p:cNvSpPr/>
          <p:nvPr/>
        </p:nvSpPr>
        <p:spPr>
          <a:xfrm>
            <a:off x="11746730" y="4335176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23">
            <a:extLst>
              <a:ext uri="{FF2B5EF4-FFF2-40B4-BE49-F238E27FC236}">
                <a16:creationId xmlns:a16="http://schemas.microsoft.com/office/drawing/2014/main" id="{A8A551C1-E8ED-4EE6-4508-BA09208D6F58}"/>
              </a:ext>
            </a:extLst>
          </p:cNvPr>
          <p:cNvSpPr/>
          <p:nvPr/>
        </p:nvSpPr>
        <p:spPr>
          <a:xfrm>
            <a:off x="11146513" y="484318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35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2014-5680-0EEE-841D-9EFF19CB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40728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latin typeface="+mn-lt"/>
              </a:rPr>
              <a:t>Virtual stored procedure</a:t>
            </a:r>
            <a:endParaRPr lang="en-US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9C11F-BC24-D9E0-D018-71000FF5B9D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730375"/>
            <a:ext cx="9077325" cy="497205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800" dirty="0"/>
              <a:t>Dataverse uses the plugin capability to call stored procedures. </a:t>
            </a:r>
            <a:br>
              <a:rPr lang="en-US" sz="1800" dirty="0"/>
            </a:b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You can specify how you want to fill it through the wizard.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Input what is needed, in the plugin it will allow you to say:</a:t>
            </a:r>
          </a:p>
          <a:p>
            <a:pPr lvl="1" algn="l"/>
            <a:r>
              <a:rPr lang="en-US" sz="1800" dirty="0"/>
              <a:t>field a is input 1</a:t>
            </a:r>
          </a:p>
          <a:p>
            <a:pPr lvl="1" algn="l"/>
            <a:r>
              <a:rPr lang="en-US" sz="1800" dirty="0"/>
              <a:t>field b is input 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Make it execute on a button as an onclick event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Run and push it the output only to a SQL table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Access a Virtual Table to access the SQL Table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algn="l"/>
            <a:r>
              <a:rPr lang="en-US" sz="1800" b="1" dirty="0"/>
              <a:t>No delegation issues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dirty="0"/>
              <a:t>That is an issue through when you try through Power Automate. </a:t>
            </a:r>
            <a:br>
              <a:rPr lang="en-US" sz="1800" dirty="0"/>
            </a:br>
            <a:r>
              <a:rPr lang="en-US" sz="1800" dirty="0"/>
              <a:t>Also, it’s much faster and much more responsive.</a:t>
            </a:r>
            <a:br>
              <a:rPr lang="en-US" sz="1800" dirty="0"/>
            </a:br>
            <a:endParaRPr lang="en-US" sz="1800" dirty="0"/>
          </a:p>
          <a:p>
            <a:pPr algn="l"/>
            <a:r>
              <a:rPr lang="en-US" sz="1800" dirty="0"/>
              <a:t>Output stays in SQL right now but this could be valuable to your client process.</a:t>
            </a:r>
          </a:p>
        </p:txBody>
      </p:sp>
      <p:pic>
        <p:nvPicPr>
          <p:cNvPr id="5" name="Online Media 4" title="Invoke stored procedures with low-code plugins">
            <a:hlinkClick r:id="" action="ppaction://media"/>
            <a:extLst>
              <a:ext uri="{FF2B5EF4-FFF2-40B4-BE49-F238E27FC236}">
                <a16:creationId xmlns:a16="http://schemas.microsoft.com/office/drawing/2014/main" id="{EC38342E-62F4-F66D-AE74-094124636B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83768" y="2198914"/>
            <a:ext cx="5801171" cy="327766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9F52CB0-849D-866C-6C0E-B736415D0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4354" y="129717"/>
            <a:ext cx="1275446" cy="1275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29A060-46B4-114F-6DAD-909FA4EA0F39}"/>
              </a:ext>
            </a:extLst>
          </p:cNvPr>
          <p:cNvSpPr txBox="1"/>
          <p:nvPr/>
        </p:nvSpPr>
        <p:spPr>
          <a:xfrm>
            <a:off x="326572" y="1184994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Through the Dataverse Accelerator App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D7C270-FDDA-7B6F-C630-3A18632E3F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7997" y="115400"/>
            <a:ext cx="1819943" cy="140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2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45AC9-34D8-7223-A46F-AFD5D1826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2012-317F-E62E-D215-19876BA06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4" y="639097"/>
            <a:ext cx="4789678" cy="3746634"/>
          </a:xfrm>
        </p:spPr>
        <p:txBody>
          <a:bodyPr>
            <a:normAutofit/>
          </a:bodyPr>
          <a:lstStyle/>
          <a:p>
            <a:r>
              <a:rPr lang="en-US"/>
              <a:t>Different Native Data sources</a:t>
            </a:r>
          </a:p>
        </p:txBody>
      </p:sp>
      <p:pic>
        <p:nvPicPr>
          <p:cNvPr id="7" name="Graphic 6" descr="Afbeelding met Graphics, Lettertype, grafische vormgeving, logo&#10;&#10;Automatisch gegenereerde beschrijving">
            <a:extLst>
              <a:ext uri="{FF2B5EF4-FFF2-40B4-BE49-F238E27FC236}">
                <a16:creationId xmlns:a16="http://schemas.microsoft.com/office/drawing/2014/main" id="{544DBD8C-5910-C217-A001-B04FE1EB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076606" y="1600561"/>
            <a:ext cx="5471927" cy="36525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0289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80D85-E3E9-175E-B830-12D19257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B6F6-9F2C-64FF-BC65-7DF12AE6F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4" y="639097"/>
            <a:ext cx="4789678" cy="3746634"/>
          </a:xfrm>
        </p:spPr>
        <p:txBody>
          <a:bodyPr>
            <a:normAutofit/>
          </a:bodyPr>
          <a:lstStyle/>
          <a:p>
            <a:r>
              <a:rPr lang="en-US"/>
              <a:t>Different Native Data sources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E263F51-F5AE-5B44-6955-4D9C78FB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076606" y="1887837"/>
            <a:ext cx="5471927" cy="307795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134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198C52-745D-EBD5-A3B1-98BA69F2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8212-FFC2-032E-DE69-E54AAF5F6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3657" y="523819"/>
            <a:ext cx="71612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/>
              <a:t>Connecting to Oracle (Preview)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Graphic 22">
            <a:extLst>
              <a:ext uri="{FF2B5EF4-FFF2-40B4-BE49-F238E27FC236}">
                <a16:creationId xmlns:a16="http://schemas.microsoft.com/office/drawing/2014/main" id="{CB6FB0D4-E824-6E75-5741-91B2C6770C19}"/>
              </a:ext>
            </a:extLst>
          </p:cNvPr>
          <p:cNvSpPr/>
          <p:nvPr/>
        </p:nvSpPr>
        <p:spPr>
          <a:xfrm>
            <a:off x="552925" y="2605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21">
            <a:extLst>
              <a:ext uri="{FF2B5EF4-FFF2-40B4-BE49-F238E27FC236}">
                <a16:creationId xmlns:a16="http://schemas.microsoft.com/office/drawing/2014/main" id="{14ADF42F-6C9C-955E-41CF-63ABD180BCB2}"/>
              </a:ext>
            </a:extLst>
          </p:cNvPr>
          <p:cNvSpPr/>
          <p:nvPr/>
        </p:nvSpPr>
        <p:spPr>
          <a:xfrm>
            <a:off x="355109" y="47594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23">
            <a:extLst>
              <a:ext uri="{FF2B5EF4-FFF2-40B4-BE49-F238E27FC236}">
                <a16:creationId xmlns:a16="http://schemas.microsoft.com/office/drawing/2014/main" id="{96FB9B5D-3F79-0B88-EEDC-98C8357F07BB}"/>
              </a:ext>
            </a:extLst>
          </p:cNvPr>
          <p:cNvSpPr/>
          <p:nvPr/>
        </p:nvSpPr>
        <p:spPr>
          <a:xfrm>
            <a:off x="704461" y="88547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53F3EBC-D0A1-2203-83CB-978AF5B2CF5C}"/>
              </a:ext>
            </a:extLst>
          </p:cNvPr>
          <p:cNvSpPr txBox="1"/>
          <p:nvPr/>
        </p:nvSpPr>
        <p:spPr>
          <a:xfrm>
            <a:off x="262642" y="2828835"/>
            <a:ext cx="8573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For Oracle connections, you must provide a server, authentication type, username, password, and a gateway.</a:t>
            </a:r>
          </a:p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Server should be provided in </a:t>
            </a:r>
            <a:r>
              <a:rPr lang="en-US" b="1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Server:Port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/SID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-format. Notice that the server name or IP-address needs to be accessible from the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on-premises data gateway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941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C894FC-6D44-95EF-862F-1E260E935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14C8-DFC5-329D-8EA7-F3C658463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4" y="639097"/>
            <a:ext cx="4789678" cy="3746634"/>
          </a:xfrm>
        </p:spPr>
        <p:txBody>
          <a:bodyPr>
            <a:normAutofit/>
          </a:bodyPr>
          <a:lstStyle/>
          <a:p>
            <a:r>
              <a:rPr lang="en-US"/>
              <a:t>Different Native Data sources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6BAAAFF-913D-BDF0-FA04-8A0BE502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076606" y="1511642"/>
            <a:ext cx="5471927" cy="383034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9035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B9436C-5C41-88A6-2321-540B0EB86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746D-7D9A-36DF-1033-9999DF566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0429" y="222690"/>
            <a:ext cx="71612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b="1" dirty="0"/>
              <a:t>Connecting to Salesforce (Preview)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Graphic 22">
            <a:extLst>
              <a:ext uri="{FF2B5EF4-FFF2-40B4-BE49-F238E27FC236}">
                <a16:creationId xmlns:a16="http://schemas.microsoft.com/office/drawing/2014/main" id="{7F22ED77-154E-80F5-4DCF-07C38F47DC0F}"/>
              </a:ext>
            </a:extLst>
          </p:cNvPr>
          <p:cNvSpPr/>
          <p:nvPr/>
        </p:nvSpPr>
        <p:spPr>
          <a:xfrm>
            <a:off x="552925" y="2605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21">
            <a:extLst>
              <a:ext uri="{FF2B5EF4-FFF2-40B4-BE49-F238E27FC236}">
                <a16:creationId xmlns:a16="http://schemas.microsoft.com/office/drawing/2014/main" id="{B6761263-A18C-236C-C000-ABE7CFA759C7}"/>
              </a:ext>
            </a:extLst>
          </p:cNvPr>
          <p:cNvSpPr/>
          <p:nvPr/>
        </p:nvSpPr>
        <p:spPr>
          <a:xfrm>
            <a:off x="355109" y="47594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23">
            <a:extLst>
              <a:ext uri="{FF2B5EF4-FFF2-40B4-BE49-F238E27FC236}">
                <a16:creationId xmlns:a16="http://schemas.microsoft.com/office/drawing/2014/main" id="{D4AC68F9-04C0-FB07-9261-922005D72414}"/>
              </a:ext>
            </a:extLst>
          </p:cNvPr>
          <p:cNvSpPr/>
          <p:nvPr/>
        </p:nvSpPr>
        <p:spPr>
          <a:xfrm>
            <a:off x="704461" y="88547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05750A4-5FA8-5AC6-5028-DD36B4992BCF}"/>
              </a:ext>
            </a:extLst>
          </p:cNvPr>
          <p:cNvSpPr txBox="1"/>
          <p:nvPr/>
        </p:nvSpPr>
        <p:spPr>
          <a:xfrm>
            <a:off x="450867" y="2667555"/>
            <a:ext cx="84773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Select Add connection: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Login URI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: Select either 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Production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(default) or 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Sandbox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Salesforce API version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: Select 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v41.0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(default) or a later version.</a:t>
            </a:r>
          </a:p>
        </p:txBody>
      </p:sp>
    </p:spTree>
    <p:extLst>
      <p:ext uri="{BB962C8B-B14F-4D97-AF65-F5344CB8AC3E}">
        <p14:creationId xmlns:p14="http://schemas.microsoft.com/office/powerpoint/2010/main" val="1124394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D1B039-FF79-6B88-6588-61C1B03B8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15F5-7FB6-CA07-1412-57D7B0A34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4" y="639097"/>
            <a:ext cx="4789678" cy="3746634"/>
          </a:xfrm>
        </p:spPr>
        <p:txBody>
          <a:bodyPr>
            <a:normAutofit/>
          </a:bodyPr>
          <a:lstStyle/>
          <a:p>
            <a:r>
              <a:rPr lang="en-US"/>
              <a:t>Different Native Data sources</a:t>
            </a:r>
          </a:p>
        </p:txBody>
      </p:sp>
      <p:pic>
        <p:nvPicPr>
          <p:cNvPr id="7" name="Graphic 6" descr="Afbeelding met duisternis, schermopname, zwart&#10;&#10;Automatisch gegenereerde beschrijving">
            <a:extLst>
              <a:ext uri="{FF2B5EF4-FFF2-40B4-BE49-F238E27FC236}">
                <a16:creationId xmlns:a16="http://schemas.microsoft.com/office/drawing/2014/main" id="{68716446-6A59-062F-7FB6-4E4189B4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076606" y="2270872"/>
            <a:ext cx="5471927" cy="2311889"/>
          </a:xfrm>
          <a:prstGeom prst="roundRect">
            <a:avLst>
              <a:gd name="adj" fmla="val 4380"/>
            </a:avLst>
          </a:prstGeom>
          <a:solidFill>
            <a:schemeClr val="tx2">
              <a:lumMod val="75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2722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5DA222-EF5C-4417-4949-170A20790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8DE90-443A-5EC3-1D5F-8C297217A09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49350"/>
            <a:ext cx="3659188" cy="4559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/>
              <a:t>Connecting to Fabric (preview)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3D39974-9E91-47CC-35F9-AD341671A88F}"/>
              </a:ext>
            </a:extLst>
          </p:cNvPr>
          <p:cNvSpPr txBox="1"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/>
              <a:t>Preview features aren’t meant for production use and may have restricted functionality. </a:t>
            </a:r>
          </a:p>
          <a:p>
            <a:pPr indent="-2286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b="0" i="0"/>
          </a:p>
          <a:p>
            <a:pPr indent="-2286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/>
          </a:p>
          <a:p>
            <a:pPr indent="-2286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/>
              <a:t>While the table you selected from Fabric Lakehouse might not have a primary key defined, </a:t>
            </a:r>
            <a:br>
              <a:rPr lang="en-US" b="0" i="0"/>
            </a:br>
            <a:r>
              <a:rPr lang="en-US" b="0" i="0"/>
              <a:t>you need to select a field that is unique to continue. </a:t>
            </a:r>
          </a:p>
          <a:p>
            <a:pPr indent="-2286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/>
          </a:p>
          <a:p>
            <a:pPr indent="-2286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/>
              <a:t>If you don't select a unique field, the table might not show all the records. </a:t>
            </a:r>
            <a:br>
              <a:rPr lang="en-US" b="0" i="0"/>
            </a:br>
            <a:r>
              <a:rPr lang="en-US" b="0" i="0"/>
              <a:t>While the wizard selects a field based on metadata available, the selection might not be accurate.</a:t>
            </a:r>
          </a:p>
        </p:txBody>
      </p:sp>
      <p:sp>
        <p:nvSpPr>
          <p:cNvPr id="4" name="Graphic 22">
            <a:extLst>
              <a:ext uri="{FF2B5EF4-FFF2-40B4-BE49-F238E27FC236}">
                <a16:creationId xmlns:a16="http://schemas.microsoft.com/office/drawing/2014/main" id="{58931698-5D13-2FFE-725E-A1E2D1B96B53}"/>
              </a:ext>
            </a:extLst>
          </p:cNvPr>
          <p:cNvSpPr/>
          <p:nvPr/>
        </p:nvSpPr>
        <p:spPr>
          <a:xfrm>
            <a:off x="552925" y="2605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21">
            <a:extLst>
              <a:ext uri="{FF2B5EF4-FFF2-40B4-BE49-F238E27FC236}">
                <a16:creationId xmlns:a16="http://schemas.microsoft.com/office/drawing/2014/main" id="{78CF8A66-8AA1-26E3-C14F-6A3C1ED82E72}"/>
              </a:ext>
            </a:extLst>
          </p:cNvPr>
          <p:cNvSpPr/>
          <p:nvPr/>
        </p:nvSpPr>
        <p:spPr>
          <a:xfrm>
            <a:off x="355109" y="47594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23">
            <a:extLst>
              <a:ext uri="{FF2B5EF4-FFF2-40B4-BE49-F238E27FC236}">
                <a16:creationId xmlns:a16="http://schemas.microsoft.com/office/drawing/2014/main" id="{BAA5E0EF-88CC-B651-F985-2ACA136577E3}"/>
              </a:ext>
            </a:extLst>
          </p:cNvPr>
          <p:cNvSpPr/>
          <p:nvPr/>
        </p:nvSpPr>
        <p:spPr>
          <a:xfrm>
            <a:off x="704461" y="88547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3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F50AAD5-A789-D646-94ED-17F3DC49C016}"/>
              </a:ext>
            </a:extLst>
          </p:cNvPr>
          <p:cNvSpPr txBox="1">
            <a:spLocks/>
          </p:cNvSpPr>
          <p:nvPr/>
        </p:nvSpPr>
        <p:spPr>
          <a:xfrm>
            <a:off x="685799" y="1150076"/>
            <a:ext cx="3659389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457200"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</a:rPr>
              <a:t>Agenda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2BEAA4-B433-FA47-A6AF-6EE06A3DE2D5}"/>
              </a:ext>
            </a:extLst>
          </p:cNvPr>
          <p:cNvSpPr txBox="1">
            <a:spLocks/>
          </p:cNvSpPr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None/>
            </a:pPr>
            <a:r>
              <a:rPr lang="en-US" dirty="0"/>
              <a:t>Storytime</a:t>
            </a:r>
            <a:br>
              <a:rPr lang="en-US" dirty="0"/>
            </a:br>
            <a:r>
              <a:rPr lang="en-US" dirty="0"/>
              <a:t>Functionality</a:t>
            </a:r>
            <a:br>
              <a:rPr lang="en-US" dirty="0"/>
            </a:br>
            <a:r>
              <a:rPr lang="en-US" dirty="0"/>
              <a:t>What are Virtual Tables?</a:t>
            </a:r>
            <a:br>
              <a:rPr lang="en-US" dirty="0"/>
            </a:br>
            <a:r>
              <a:rPr lang="en-US" dirty="0"/>
              <a:t>Different Native Data sources</a:t>
            </a:r>
            <a:br>
              <a:rPr lang="en-US" dirty="0"/>
            </a:br>
            <a:r>
              <a:rPr lang="en-US" dirty="0"/>
              <a:t>Leveraging the Power Platform</a:t>
            </a:r>
            <a:br>
              <a:rPr lang="en-US" dirty="0"/>
            </a:br>
            <a:r>
              <a:rPr lang="en-US" dirty="0"/>
              <a:t>Reporting</a:t>
            </a:r>
            <a:br>
              <a:rPr lang="en-US" dirty="0"/>
            </a:br>
            <a:r>
              <a:rPr lang="en-US" dirty="0"/>
              <a:t>Known Limitations</a:t>
            </a:r>
            <a:br>
              <a:rPr lang="en-US" dirty="0"/>
            </a:br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17916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755775"/>
            <a:ext cx="5075238" cy="2601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Different 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357688"/>
            <a:ext cx="5075238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/>
              <a:t>Azure Data lake to serverless SQL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E466E3-DA86-72FB-CC95-75CA714A4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3477" y="639098"/>
            <a:ext cx="3495989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2C2CBC8-E9A9-DF39-5B77-C1C5265B7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1" y="3898701"/>
            <a:ext cx="5454122" cy="193924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374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A2E3335-C297-F29C-782E-7E71409FE6E3}"/>
              </a:ext>
            </a:extLst>
          </p:cNvPr>
          <p:cNvSpPr txBox="1">
            <a:spLocks/>
          </p:cNvSpPr>
          <p:nvPr/>
        </p:nvSpPr>
        <p:spPr>
          <a:xfrm>
            <a:off x="1028700" y="653142"/>
            <a:ext cx="10131425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b="1" cap="all">
                <a:ln w="3175" cmpd="sng">
                  <a:noFill/>
                </a:ln>
                <a:solidFill>
                  <a:srgbClr val="FFFFFF"/>
                </a:solidFill>
              </a:rPr>
              <a:t>Connecting to Azure Synapse and SQL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183BAF1-A735-E68D-A6F0-A02142D05A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95886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295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2014-5680-0EEE-841D-9EFF19CB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886" y="172167"/>
            <a:ext cx="8377726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/>
              <a:t>Virtual tables with AAD table?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EF6CC84-EA1C-86F5-D9AD-B3D473500B3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50950" y="2068286"/>
            <a:ext cx="10941050" cy="544195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000" b="1" dirty="0"/>
              <a:t>AAD User </a:t>
            </a:r>
            <a:r>
              <a:rPr lang="en-US" sz="2000" dirty="0"/>
              <a:t>(Azure Active Directory/Entra ID) is different from the </a:t>
            </a:r>
            <a:r>
              <a:rPr lang="en-US" sz="2000" b="1" dirty="0"/>
              <a:t>User table </a:t>
            </a:r>
            <a:r>
              <a:rPr lang="en-US" sz="2000" dirty="0"/>
              <a:t>in Dataverse. </a:t>
            </a:r>
          </a:p>
          <a:p>
            <a:pPr lvl="1" algn="l"/>
            <a:r>
              <a:rPr lang="en-US" dirty="0"/>
              <a:t>        		</a:t>
            </a:r>
            <a:r>
              <a:rPr lang="en-US" u="sng" dirty="0"/>
              <a:t>No manager lookups</a:t>
            </a:r>
            <a:r>
              <a:rPr lang="en-US" dirty="0"/>
              <a:t>, possible future feature</a:t>
            </a:r>
          </a:p>
          <a:p>
            <a:pPr lvl="1" algn="l"/>
            <a:r>
              <a:rPr lang="en-US" dirty="0"/>
              <a:t>			</a:t>
            </a:r>
            <a:r>
              <a:rPr lang="en-US" u="sng" dirty="0"/>
              <a:t>No groups</a:t>
            </a:r>
            <a:r>
              <a:rPr lang="en-US" dirty="0"/>
              <a:t>, only users can be looked up</a:t>
            </a:r>
            <a:br>
              <a:rPr lang="en-US" dirty="0"/>
            </a:br>
            <a:endParaRPr lang="en-US" dirty="0"/>
          </a:p>
          <a:p>
            <a:pPr marL="0" indent="0" algn="l">
              <a:buNone/>
            </a:pPr>
            <a:r>
              <a:rPr lang="en-US" sz="2000" b="1" dirty="0"/>
              <a:t>Dataverse User table </a:t>
            </a:r>
            <a:r>
              <a:rPr lang="en-US" sz="2000" dirty="0"/>
              <a:t>	 </a:t>
            </a:r>
            <a:r>
              <a:rPr lang="en-US" sz="2000" u="sng" dirty="0"/>
              <a:t>Only</a:t>
            </a:r>
            <a:r>
              <a:rPr lang="en-US" sz="2000" dirty="0"/>
              <a:t> displays users with a Dataverse license.</a:t>
            </a:r>
            <a:br>
              <a:rPr lang="en-US" sz="2000" dirty="0"/>
            </a:br>
            <a:r>
              <a:rPr lang="en-US" sz="2000" b="1" dirty="0"/>
              <a:t>AAD User table</a:t>
            </a:r>
            <a:r>
              <a:rPr lang="en-US" sz="2000" dirty="0"/>
              <a:t>		 Will show </a:t>
            </a:r>
            <a:r>
              <a:rPr lang="en-US" sz="2000" u="sng" dirty="0"/>
              <a:t>anyone</a:t>
            </a:r>
            <a:r>
              <a:rPr lang="en-US" sz="2000" dirty="0"/>
              <a:t> in the AAD User address book. 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Virtual table that connects to ALL users as </a:t>
            </a:r>
            <a:r>
              <a:rPr lang="en-US" sz="2000" b="1" dirty="0"/>
              <a:t>read-only</a:t>
            </a:r>
            <a:r>
              <a:rPr lang="en-US" sz="2000" dirty="0"/>
              <a:t>.</a:t>
            </a:r>
          </a:p>
          <a:p>
            <a:pPr algn="l"/>
            <a:r>
              <a:rPr lang="en-US" sz="2000" dirty="0"/>
              <a:t>This table is NOT available through Power Automate. (It leverages Graph)</a:t>
            </a:r>
          </a:p>
          <a:p>
            <a:pPr algn="l"/>
            <a:r>
              <a:rPr lang="en-US" sz="2000" dirty="0"/>
              <a:t>Include the AAD User table in multi-table lookups (polymorphic lookups)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6A64F-64CA-0E63-517F-3C96689359C7}"/>
              </a:ext>
            </a:extLst>
          </p:cNvPr>
          <p:cNvSpPr txBox="1"/>
          <p:nvPr/>
        </p:nvSpPr>
        <p:spPr>
          <a:xfrm>
            <a:off x="2388327" y="6291263"/>
            <a:ext cx="927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aaduser</a:t>
            </a:r>
            <a:r>
              <a:rPr lang="en-US" dirty="0">
                <a:hlinkClick r:id="rId3"/>
              </a:rPr>
              <a:t> table/entity reference (Microsoft Dataverse) - Power Apps | Microsoft Learn</a:t>
            </a:r>
            <a:endParaRPr lang="en-US" dirty="0"/>
          </a:p>
        </p:txBody>
      </p:sp>
      <p:pic>
        <p:nvPicPr>
          <p:cNvPr id="11" name="Graphic 10" descr="Checkbox Checked outline">
            <a:extLst>
              <a:ext uri="{FF2B5EF4-FFF2-40B4-BE49-F238E27FC236}">
                <a16:creationId xmlns:a16="http://schemas.microsoft.com/office/drawing/2014/main" id="{0167E535-9E75-5670-2505-ECECC798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951" y="5191436"/>
            <a:ext cx="636637" cy="636637"/>
          </a:xfrm>
          <a:prstGeom prst="rect">
            <a:avLst/>
          </a:prstGeom>
        </p:spPr>
      </p:pic>
      <p:pic>
        <p:nvPicPr>
          <p:cNvPr id="12" name="Graphic 11" descr="Checkbox Crossed outline">
            <a:extLst>
              <a:ext uri="{FF2B5EF4-FFF2-40B4-BE49-F238E27FC236}">
                <a16:creationId xmlns:a16="http://schemas.microsoft.com/office/drawing/2014/main" id="{64264BC2-83E5-7E9F-81AF-89B631484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951" y="4299757"/>
            <a:ext cx="636637" cy="636637"/>
          </a:xfrm>
          <a:prstGeom prst="rect">
            <a:avLst/>
          </a:prstGeom>
        </p:spPr>
      </p:pic>
      <p:pic>
        <p:nvPicPr>
          <p:cNvPr id="14" name="Graphic 13" descr="Checkbox Crossed outline">
            <a:extLst>
              <a:ext uri="{FF2B5EF4-FFF2-40B4-BE49-F238E27FC236}">
                <a16:creationId xmlns:a16="http://schemas.microsoft.com/office/drawing/2014/main" id="{9D26CF9D-E116-F9D9-4F2F-6633C5BB6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951" y="4730338"/>
            <a:ext cx="636637" cy="63663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46202B-8FCB-862B-E530-ABB5E5FC0A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1050" y="196850"/>
            <a:ext cx="914400" cy="914400"/>
          </a:xfrm>
          <a:prstGeom prst="rect">
            <a:avLst/>
          </a:prstGeom>
        </p:spPr>
      </p:pic>
      <p:pic>
        <p:nvPicPr>
          <p:cNvPr id="18" name="Graphic 17" descr="Close outline">
            <a:extLst>
              <a:ext uri="{FF2B5EF4-FFF2-40B4-BE49-F238E27FC236}">
                <a16:creationId xmlns:a16="http://schemas.microsoft.com/office/drawing/2014/main" id="{A5BF0658-D56A-1080-790C-52C8C4406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87520" y="-38486"/>
            <a:ext cx="1419416" cy="141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42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B5D97-0B5C-BDDF-7A86-4D81D2822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90FF-F6B8-2E98-D906-A458DEBBC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4" y="639097"/>
            <a:ext cx="5136850" cy="3746634"/>
          </a:xfrm>
        </p:spPr>
        <p:txBody>
          <a:bodyPr>
            <a:normAutofit/>
          </a:bodyPr>
          <a:lstStyle/>
          <a:p>
            <a:r>
              <a:rPr lang="en-US" dirty="0"/>
              <a:t>Leveraging the Power Platform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BA528FE-E4FA-0CF6-CB6D-F1D43EC9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846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231E-6DA8-957E-56B3-211F188967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13714" y="609600"/>
            <a:ext cx="5878286" cy="16414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Model Driven Apps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166CCA1-A485-3C4C-4D18-6DF105E69D92}"/>
              </a:ext>
            </a:extLst>
          </p:cNvPr>
          <p:cNvSpPr txBox="1"/>
          <p:nvPr/>
        </p:nvSpPr>
        <p:spPr>
          <a:xfrm>
            <a:off x="6858000" y="2251587"/>
            <a:ext cx="496388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 ‘Only’ works with Dataverse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 Any other data source needs to be connected through a virtual table.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C2D943-680B-8929-057E-B585D2B72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Graphic 2" descr="Checkbox Checked outline">
            <a:extLst>
              <a:ext uri="{FF2B5EF4-FFF2-40B4-BE49-F238E27FC236}">
                <a16:creationId xmlns:a16="http://schemas.microsoft.com/office/drawing/2014/main" id="{4F65ACC2-8842-1D0C-4FD7-07684E581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4325" y="3254596"/>
            <a:ext cx="636637" cy="636637"/>
          </a:xfrm>
          <a:prstGeom prst="rect">
            <a:avLst/>
          </a:prstGeom>
        </p:spPr>
      </p:pic>
      <p:pic>
        <p:nvPicPr>
          <p:cNvPr id="4" name="Graphic 3" descr="Checkbox Crossed outline">
            <a:extLst>
              <a:ext uri="{FF2B5EF4-FFF2-40B4-BE49-F238E27FC236}">
                <a16:creationId xmlns:a16="http://schemas.microsoft.com/office/drawing/2014/main" id="{CCFAD8E2-5CB1-9D38-EB0F-866B7012A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4325" y="4045979"/>
            <a:ext cx="636637" cy="6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3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5A051-92C3-8B97-C516-0ECD5D0E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0196-9C2B-2D75-1BED-D64E7E8843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8038"/>
            <a:ext cx="3979863" cy="1454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Canvas Apps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39BCAE4-0907-0D22-C59F-0BEFC6F44DCC}"/>
              </a:ext>
            </a:extLst>
          </p:cNvPr>
          <p:cNvSpPr txBox="1"/>
          <p:nvPr/>
        </p:nvSpPr>
        <p:spPr>
          <a:xfrm>
            <a:off x="802178" y="2261420"/>
            <a:ext cx="4542708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 Works with all data connectors!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 Save data locally in the table. 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 Patch to the virtual table with custom fields.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 Display data through lookup fields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AA6570C-4593-2D08-57BB-1493C390E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786077" y="796413"/>
            <a:ext cx="5102943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Graphic 2" descr="Checkbox Checked outline">
            <a:extLst>
              <a:ext uri="{FF2B5EF4-FFF2-40B4-BE49-F238E27FC236}">
                <a16:creationId xmlns:a16="http://schemas.microsoft.com/office/drawing/2014/main" id="{CA7D35CC-0097-6E01-359C-3D8D8162E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507" y="2552877"/>
            <a:ext cx="636637" cy="636637"/>
          </a:xfrm>
          <a:prstGeom prst="rect">
            <a:avLst/>
          </a:prstGeom>
        </p:spPr>
      </p:pic>
      <p:pic>
        <p:nvPicPr>
          <p:cNvPr id="5" name="Graphic 4" descr="Checkbox Crossed outline">
            <a:extLst>
              <a:ext uri="{FF2B5EF4-FFF2-40B4-BE49-F238E27FC236}">
                <a16:creationId xmlns:a16="http://schemas.microsoft.com/office/drawing/2014/main" id="{CC60181B-F57E-856D-7A49-4595D7754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524" y="3340600"/>
            <a:ext cx="636637" cy="636637"/>
          </a:xfrm>
          <a:prstGeom prst="rect">
            <a:avLst/>
          </a:prstGeom>
        </p:spPr>
      </p:pic>
      <p:pic>
        <p:nvPicPr>
          <p:cNvPr id="6" name="Graphic 5" descr="Checkbox Crossed outline">
            <a:extLst>
              <a:ext uri="{FF2B5EF4-FFF2-40B4-BE49-F238E27FC236}">
                <a16:creationId xmlns:a16="http://schemas.microsoft.com/office/drawing/2014/main" id="{7DA31F62-58C5-E6FB-0AC4-D8E04469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541" y="4145703"/>
            <a:ext cx="636637" cy="636637"/>
          </a:xfrm>
          <a:prstGeom prst="rect">
            <a:avLst/>
          </a:prstGeom>
        </p:spPr>
      </p:pic>
      <p:pic>
        <p:nvPicPr>
          <p:cNvPr id="8" name="Graphic 7" descr="Checkbox Checked outline">
            <a:extLst>
              <a:ext uri="{FF2B5EF4-FFF2-40B4-BE49-F238E27FC236}">
                <a16:creationId xmlns:a16="http://schemas.microsoft.com/office/drawing/2014/main" id="{2B76B0C6-AA46-E4FA-EAB2-0330AC147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541" y="4978985"/>
            <a:ext cx="636637" cy="6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21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FE611-DD47-0CDA-C182-8BDC90F03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886E-2C41-FB3C-FA27-1EFF7D930A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8038"/>
            <a:ext cx="3979863" cy="1454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Power Automate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E9D03081-495F-AB04-FCE6-000923679027}"/>
              </a:ext>
            </a:extLst>
          </p:cNvPr>
          <p:cNvSpPr txBox="1"/>
          <p:nvPr/>
        </p:nvSpPr>
        <p:spPr>
          <a:xfrm>
            <a:off x="370114" y="2261420"/>
            <a:ext cx="4435000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dirty="0"/>
              <a:t>Dataverse trigger - ‘ When a row is added, modified or deleted’  doesn’t work with Virtual Tables.</a:t>
            </a:r>
          </a:p>
          <a:p>
            <a:pPr indent="-2286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u="sng" dirty="0"/>
              <a:t>Use a trigger on your data source!</a:t>
            </a:r>
          </a:p>
          <a:p>
            <a:pPr indent="-2286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dirty="0"/>
              <a:t>For example, when a SQL item has been modified.</a:t>
            </a:r>
          </a:p>
          <a:p>
            <a:pPr indent="-2286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500" dirty="0"/>
              <a:t>Dataverse trigger - ‘ When a row is added, modified or deleted’ is supported for Virtual Tables with Dataverse Events (More on that later)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D736E03-22A6-7314-9FE1-9ACF0E610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6077" y="796413"/>
            <a:ext cx="5102943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056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4EC050-E0A1-090B-A991-2E6BCE625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E481-3DA4-B6C1-8570-C97D60E25A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8038"/>
            <a:ext cx="3979863" cy="1454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Copilot 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F0B8D-EDAF-866D-1A39-4056ED70894E}"/>
              </a:ext>
            </a:extLst>
          </p:cNvPr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You can call information from Dataverse, both normal and virtual tables.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Connect using Power Automate in an action to create new rows, update rows, list rows etc. for a Virtual Table.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E690D7-67A6-B0DE-F9EF-31860C31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490139" y="796413"/>
            <a:ext cx="5694818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Graphic 3" descr="Checkbox Checked outline">
            <a:extLst>
              <a:ext uri="{FF2B5EF4-FFF2-40B4-BE49-F238E27FC236}">
                <a16:creationId xmlns:a16="http://schemas.microsoft.com/office/drawing/2014/main" id="{51102BE2-8EC7-49DC-5C3F-09886B114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11" y="2792363"/>
            <a:ext cx="636637" cy="636637"/>
          </a:xfrm>
          <a:prstGeom prst="rect">
            <a:avLst/>
          </a:prstGeom>
        </p:spPr>
      </p:pic>
      <p:pic>
        <p:nvPicPr>
          <p:cNvPr id="5" name="Graphic 4" descr="Checkbox Checked outline">
            <a:extLst>
              <a:ext uri="{FF2B5EF4-FFF2-40B4-BE49-F238E27FC236}">
                <a16:creationId xmlns:a16="http://schemas.microsoft.com/office/drawing/2014/main" id="{0D7B0281-A1FD-BACF-940D-8923825F3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11" y="4187651"/>
            <a:ext cx="636637" cy="6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49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CB7B33-FD6E-FAB9-5B98-4F86BD1EF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3B20-1BC4-DAD5-CB35-F81F8D90E6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6281738" cy="14557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Power Pages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3AE3D8A4-3D75-A5C5-E0C0-1714305950B6}"/>
              </a:ext>
            </a:extLst>
          </p:cNvPr>
          <p:cNvSpPr txBox="1"/>
          <p:nvPr/>
        </p:nvSpPr>
        <p:spPr>
          <a:xfrm>
            <a:off x="685802" y="2142068"/>
            <a:ext cx="6282266" cy="2027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dirty="0"/>
              <a:t>Create</a:t>
            </a:r>
            <a:r>
              <a:rPr lang="en-US" dirty="0"/>
              <a:t> a Virtual Table straight from Power Pages with SQL and </a:t>
            </a:r>
            <a:r>
              <a:rPr lang="en-US" dirty="0" err="1"/>
              <a:t>Sharepoint</a:t>
            </a:r>
            <a:r>
              <a:rPr lang="en-US" dirty="0"/>
              <a:t> (lists)! - connect to an external table data option.</a:t>
            </a:r>
          </a:p>
          <a:p>
            <a:pPr marL="285750" indent="-2286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dirty="0"/>
              <a:t>Filter</a:t>
            </a:r>
            <a:r>
              <a:rPr lang="en-US" dirty="0"/>
              <a:t> on virtual or regular on the add table interface</a:t>
            </a:r>
          </a:p>
          <a:p>
            <a:pPr marL="285750" indent="-2286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icon</a:t>
            </a:r>
            <a:r>
              <a:rPr lang="en-US" dirty="0"/>
              <a:t> has also changed to differentiate between the types of tables, Virtual vs Dataverse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BF9DC4-5119-5136-A78F-A45F95CCC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5691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A6F6B-0799-9185-9A46-0DBDD0D1A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2B88-CD2D-A149-58F9-2BF195BF4B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39763"/>
            <a:ext cx="4789488" cy="3746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Power Pages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4EFB3CD-1F41-9316-7718-6711A712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09" y="639097"/>
            <a:ext cx="4902321" cy="55754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95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E87B-BC44-057D-0CD4-DFEC23E89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6A3A-64D5-5E79-9FF9-C3F864BB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Storytime</a:t>
            </a:r>
          </a:p>
        </p:txBody>
      </p:sp>
    </p:spTree>
    <p:extLst>
      <p:ext uri="{BB962C8B-B14F-4D97-AF65-F5344CB8AC3E}">
        <p14:creationId xmlns:p14="http://schemas.microsoft.com/office/powerpoint/2010/main" val="427379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4" y="639097"/>
            <a:ext cx="4789678" cy="3746634"/>
          </a:xfrm>
        </p:spPr>
        <p:txBody>
          <a:bodyPr>
            <a:normAutofit/>
          </a:bodyPr>
          <a:lstStyle/>
          <a:p>
            <a:r>
              <a:rPr lang="en-US"/>
              <a:t>Reporting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6B320E-85E0-6B60-7298-CE72059A9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28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C9FD2FA-30A5-AAC7-131A-646CD7D33E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52463"/>
            <a:ext cx="10131425" cy="121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>
                <a:solidFill>
                  <a:srgbClr val="FFFFFF"/>
                </a:solidFill>
              </a:rPr>
              <a:t>Virtual Table - Reporting</a:t>
            </a:r>
          </a:p>
        </p:txBody>
      </p:sp>
      <p:sp>
        <p:nvSpPr>
          <p:cNvPr id="2" name="Graphic 22">
            <a:extLst>
              <a:ext uri="{FF2B5EF4-FFF2-40B4-BE49-F238E27FC236}">
                <a16:creationId xmlns:a16="http://schemas.microsoft.com/office/drawing/2014/main" id="{4A25076B-14D6-FC42-8E82-66530B2642CE}"/>
              </a:ext>
            </a:extLst>
          </p:cNvPr>
          <p:cNvSpPr/>
          <p:nvPr/>
        </p:nvSpPr>
        <p:spPr>
          <a:xfrm rot="16200000">
            <a:off x="658432" y="19533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21">
            <a:extLst>
              <a:ext uri="{FF2B5EF4-FFF2-40B4-BE49-F238E27FC236}">
                <a16:creationId xmlns:a16="http://schemas.microsoft.com/office/drawing/2014/main" id="{B17E3508-5BE2-6901-C238-A1A8AC4B703E}"/>
              </a:ext>
            </a:extLst>
          </p:cNvPr>
          <p:cNvSpPr/>
          <p:nvPr/>
        </p:nvSpPr>
        <p:spPr>
          <a:xfrm rot="16200000">
            <a:off x="167782" y="418194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23">
            <a:extLst>
              <a:ext uri="{FF2B5EF4-FFF2-40B4-BE49-F238E27FC236}">
                <a16:creationId xmlns:a16="http://schemas.microsoft.com/office/drawing/2014/main" id="{839C5E33-8100-CCB8-44CE-7BE026F5AE6C}"/>
              </a:ext>
            </a:extLst>
          </p:cNvPr>
          <p:cNvSpPr/>
          <p:nvPr/>
        </p:nvSpPr>
        <p:spPr>
          <a:xfrm rot="16200000">
            <a:off x="1040454" y="626724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8945C7D6-7B31-1E17-C482-F1F927009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063603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4314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F5133-1802-1B03-EF0F-53CEAE1F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6214E-3880-0796-2553-73C64F1E3B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10263" y="609600"/>
            <a:ext cx="6281737" cy="14557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Virtual Table - Reporting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0EA18-5B46-B308-C49A-7E606D80E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85800" y="1707730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45B3D5C-B133-A533-6260-E83FE45BB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50" b="17310"/>
          <a:stretch/>
        </p:blipFill>
        <p:spPr>
          <a:xfrm>
            <a:off x="4566943" y="1989666"/>
            <a:ext cx="5397065" cy="200773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C8BD1EEA-8A07-6124-C895-2779602AED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16" b="67247"/>
          <a:stretch/>
        </p:blipFill>
        <p:spPr>
          <a:xfrm>
            <a:off x="7547999" y="3558418"/>
            <a:ext cx="4535143" cy="315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18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8CE16-A342-027F-395C-04BCDD4D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>
                <a:solidFill>
                  <a:srgbClr val="FFFFFF"/>
                </a:solidFill>
              </a:rPr>
              <a:t>ALM for Virtual Tables</a:t>
            </a:r>
            <a:endParaRPr lang="en-US" sz="4400">
              <a:solidFill>
                <a:srgbClr val="FFFFFF"/>
              </a:solidFill>
            </a:endParaRPr>
          </a:p>
        </p:txBody>
      </p:sp>
      <p:graphicFrame>
        <p:nvGraphicFramePr>
          <p:cNvPr id="22" name="TextBox 2">
            <a:extLst>
              <a:ext uri="{FF2B5EF4-FFF2-40B4-BE49-F238E27FC236}">
                <a16:creationId xmlns:a16="http://schemas.microsoft.com/office/drawing/2014/main" id="{0B4C8B39-930A-FBCC-6CAF-FE178C165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842317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3572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1F0960A7-B790-21A1-8E17-3F6BFCD463B3}"/>
              </a:ext>
            </a:extLst>
          </p:cNvPr>
          <p:cNvSpPr txBox="1">
            <a:spLocks/>
          </p:cNvSpPr>
          <p:nvPr/>
        </p:nvSpPr>
        <p:spPr>
          <a:xfrm>
            <a:off x="6215738" y="-676729"/>
            <a:ext cx="5007428" cy="165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200" b="1" cap="all" dirty="0">
                <a:ln w="3175" cmpd="sng">
                  <a:noFill/>
                </a:ln>
              </a:rPr>
              <a:t>ALM for Virtual Tables</a:t>
            </a:r>
            <a:endParaRPr lang="en-US" sz="3200" cap="all" dirty="0">
              <a:ln w="3175" cmpd="sng">
                <a:noFill/>
              </a:ln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0AA0DF4-1557-0601-BCA8-794B2AD866C0}"/>
              </a:ext>
            </a:extLst>
          </p:cNvPr>
          <p:cNvSpPr txBox="1"/>
          <p:nvPr/>
        </p:nvSpPr>
        <p:spPr>
          <a:xfrm>
            <a:off x="6215738" y="974271"/>
            <a:ext cx="3771899" cy="2781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600" dirty="0"/>
              <a:t>Announced in 2023 but not yet live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AA0F93DC-6E43-6521-D1F4-2B21B630D5D9}"/>
              </a:ext>
            </a:extLst>
          </p:cNvPr>
          <p:cNvGrpSpPr/>
          <p:nvPr/>
        </p:nvGrpSpPr>
        <p:grpSpPr>
          <a:xfrm>
            <a:off x="2111829" y="1940688"/>
            <a:ext cx="9053741" cy="4227881"/>
            <a:chOff x="471077" y="2195984"/>
            <a:chExt cx="9171441" cy="39087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16DFBC5-1F02-17C1-348D-0233686B4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4920"/>
            <a:stretch/>
          </p:blipFill>
          <p:spPr>
            <a:xfrm>
              <a:off x="471077" y="2195984"/>
              <a:ext cx="9171441" cy="39087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00FD13-B4A4-95E4-C1FA-76A29BDFFCBE}"/>
                </a:ext>
              </a:extLst>
            </p:cNvPr>
            <p:cNvSpPr/>
            <p:nvPr/>
          </p:nvSpPr>
          <p:spPr>
            <a:xfrm>
              <a:off x="2235744" y="5604597"/>
              <a:ext cx="2821053" cy="272214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995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F09A-2529-4C94-378D-0117C261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E306B28-B748-10AD-000E-B9DBD9D1A425}"/>
              </a:ext>
            </a:extLst>
          </p:cNvPr>
          <p:cNvSpPr txBox="1">
            <a:spLocks/>
          </p:cNvSpPr>
          <p:nvPr/>
        </p:nvSpPr>
        <p:spPr>
          <a:xfrm>
            <a:off x="832721" y="9056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ALM for Virtual Tables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867E74-3F68-995C-2630-AD1E17EB4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3" b="1526"/>
          <a:stretch/>
        </p:blipFill>
        <p:spPr>
          <a:xfrm>
            <a:off x="1006424" y="2528799"/>
            <a:ext cx="8346226" cy="3423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F2098-EA2E-0C08-B8E7-AE0C96BF8DCD}"/>
              </a:ext>
            </a:extLst>
          </p:cNvPr>
          <p:cNvSpPr/>
          <p:nvPr/>
        </p:nvSpPr>
        <p:spPr>
          <a:xfrm>
            <a:off x="5053546" y="3840753"/>
            <a:ext cx="2544731" cy="121919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2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Een 3D-patroon van cirkelvormen die verbonden zijn via lijnen">
            <a:extLst>
              <a:ext uri="{FF2B5EF4-FFF2-40B4-BE49-F238E27FC236}">
                <a16:creationId xmlns:a16="http://schemas.microsoft.com/office/drawing/2014/main" id="{0531667B-8181-F10E-2848-B977FE7BA0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>
            <a:normAutofit fontScale="90000"/>
          </a:bodyPr>
          <a:lstStyle/>
          <a:p>
            <a:r>
              <a:rPr lang="en-US"/>
              <a:t>Known Limitations </a:t>
            </a:r>
            <a:br>
              <a:rPr lang="en-US"/>
            </a:br>
            <a:r>
              <a:rPr lang="en-US"/>
              <a:t>on all virtual tables</a:t>
            </a:r>
            <a:br>
              <a:rPr lang="en-US"/>
            </a:br>
            <a:r>
              <a:rPr lang="en-US"/>
              <a:t>+ possible workarounds</a:t>
            </a:r>
          </a:p>
        </p:txBody>
      </p:sp>
    </p:spTree>
    <p:extLst>
      <p:ext uri="{BB962C8B-B14F-4D97-AF65-F5344CB8AC3E}">
        <p14:creationId xmlns:p14="http://schemas.microsoft.com/office/powerpoint/2010/main" val="2154087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C9FD2FA-30A5-AAC7-131A-646CD7D3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68" y="916017"/>
            <a:ext cx="716124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Positive points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21B17-63F6-6736-B595-8DE190142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52" y="2364465"/>
            <a:ext cx="10162108" cy="4036771"/>
          </a:xfrm>
        </p:spPr>
        <p:txBody>
          <a:bodyPr>
            <a:noAutofit/>
          </a:bodyPr>
          <a:lstStyle/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r>
              <a:rPr lang="en-GB" sz="2400" kern="1200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V</a:t>
            </a:r>
            <a:r>
              <a:rPr lang="en-BE" sz="2400" kern="1200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iew data from mul</a:t>
            </a:r>
            <a:r>
              <a:rPr lang="nl-BE" sz="2400" kern="1200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ti</a:t>
            </a:r>
            <a:r>
              <a:rPr lang="en-BE" sz="2400" kern="1200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ple tables as a single table</a:t>
            </a:r>
          </a:p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r>
              <a:rPr lang="en-BE" sz="2400" kern="1200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Perform complex queries </a:t>
            </a:r>
          </a:p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r>
              <a:rPr lang="nl-BE" sz="2400" kern="1200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V</a:t>
            </a:r>
            <a:r>
              <a:rPr lang="en-BE" sz="2400" kern="1200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iew of data that is customized for a specific user or group</a:t>
            </a:r>
          </a:p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r>
              <a:rPr lang="en-BE" sz="2400" kern="1200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Access data from external sources</a:t>
            </a:r>
            <a:endParaRPr lang="en-US" sz="2400" kern="1200" dirty="0">
              <a:solidFill>
                <a:schemeClr val="tx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kern="1200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No need to migrate data</a:t>
            </a:r>
          </a:p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kern="1200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Cost saving – no double data storage needed like with Dataflows</a:t>
            </a:r>
          </a:p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ea typeface="Roboto" panose="02000000000000000000" pitchFamily="2" charset="0"/>
                <a:cs typeface="Roboto" panose="02000000000000000000" pitchFamily="2" charset="0"/>
              </a:rPr>
              <a:t>Easy setup, no custom coding needed</a:t>
            </a:r>
          </a:p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kern="1200" dirty="0">
                <a:solidFill>
                  <a:schemeClr val="tx1"/>
                </a:solidFill>
                <a:ea typeface="Roboto" panose="02000000000000000000" pitchFamily="2" charset="0"/>
                <a:cs typeface="Roboto" panose="02000000000000000000" pitchFamily="2" charset="0"/>
              </a:rPr>
              <a:t>You’re able to leverage them throughout the entire Power Platform</a:t>
            </a:r>
          </a:p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ea typeface="Roboto" panose="02000000000000000000" pitchFamily="2" charset="0"/>
                <a:cs typeface="Roboto" panose="02000000000000000000" pitchFamily="2" charset="0"/>
              </a:rPr>
              <a:t>Supported by Dataverse for Teams</a:t>
            </a:r>
            <a:endParaRPr lang="en-BE" sz="2400" kern="1200" dirty="0">
              <a:solidFill>
                <a:schemeClr val="tx1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3600" dirty="0"/>
          </a:p>
        </p:txBody>
      </p:sp>
      <p:pic>
        <p:nvPicPr>
          <p:cNvPr id="2050" name="Picture 2" descr="positivity Memes &amp; GIFs - Imgflip">
            <a:extLst>
              <a:ext uri="{FF2B5EF4-FFF2-40B4-BE49-F238E27FC236}">
                <a16:creationId xmlns:a16="http://schemas.microsoft.com/office/drawing/2014/main" id="{1C96ABDF-E19B-196E-D009-6F460AF1A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455" y="513420"/>
            <a:ext cx="2596238" cy="353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raphic 22">
            <a:extLst>
              <a:ext uri="{FF2B5EF4-FFF2-40B4-BE49-F238E27FC236}">
                <a16:creationId xmlns:a16="http://schemas.microsoft.com/office/drawing/2014/main" id="{C3AC32AC-66B5-1919-B04F-6E2CB784925B}"/>
              </a:ext>
            </a:extLst>
          </p:cNvPr>
          <p:cNvSpPr/>
          <p:nvPr/>
        </p:nvSpPr>
        <p:spPr>
          <a:xfrm>
            <a:off x="11262662" y="466297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21">
            <a:extLst>
              <a:ext uri="{FF2B5EF4-FFF2-40B4-BE49-F238E27FC236}">
                <a16:creationId xmlns:a16="http://schemas.microsoft.com/office/drawing/2014/main" id="{A2DAF3A8-0DBE-FE5A-8F8A-1A8BE7B122E4}"/>
              </a:ext>
            </a:extLst>
          </p:cNvPr>
          <p:cNvSpPr/>
          <p:nvPr/>
        </p:nvSpPr>
        <p:spPr>
          <a:xfrm>
            <a:off x="11064846" y="511286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23">
            <a:extLst>
              <a:ext uri="{FF2B5EF4-FFF2-40B4-BE49-F238E27FC236}">
                <a16:creationId xmlns:a16="http://schemas.microsoft.com/office/drawing/2014/main" id="{FC5758FA-3577-6811-366E-96312E2A8E05}"/>
              </a:ext>
            </a:extLst>
          </p:cNvPr>
          <p:cNvSpPr/>
          <p:nvPr/>
        </p:nvSpPr>
        <p:spPr>
          <a:xfrm>
            <a:off x="11414198" y="552240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E1C8B167-218E-6B5A-D57B-A9E70A1C5DF5}"/>
              </a:ext>
            </a:extLst>
          </p:cNvPr>
          <p:cNvSpPr/>
          <p:nvPr/>
        </p:nvSpPr>
        <p:spPr>
          <a:xfrm>
            <a:off x="552925" y="2605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21">
            <a:extLst>
              <a:ext uri="{FF2B5EF4-FFF2-40B4-BE49-F238E27FC236}">
                <a16:creationId xmlns:a16="http://schemas.microsoft.com/office/drawing/2014/main" id="{4C681326-F9E5-D031-0D6B-921950EC19B2}"/>
              </a:ext>
            </a:extLst>
          </p:cNvPr>
          <p:cNvSpPr/>
          <p:nvPr/>
        </p:nvSpPr>
        <p:spPr>
          <a:xfrm>
            <a:off x="355109" y="47594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23">
            <a:extLst>
              <a:ext uri="{FF2B5EF4-FFF2-40B4-BE49-F238E27FC236}">
                <a16:creationId xmlns:a16="http://schemas.microsoft.com/office/drawing/2014/main" id="{CA47CDAE-9C53-9349-024F-82A8EFDE4098}"/>
              </a:ext>
            </a:extLst>
          </p:cNvPr>
          <p:cNvSpPr/>
          <p:nvPr/>
        </p:nvSpPr>
        <p:spPr>
          <a:xfrm>
            <a:off x="704461" y="88547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28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C9FD2FA-30A5-AAC7-131A-646CD7D3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7" y="947413"/>
            <a:ext cx="6277513" cy="5493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Limitations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E64AEB-FE81-2B64-C380-B8BF786F6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6" y="2337752"/>
            <a:ext cx="10000444" cy="4917387"/>
          </a:xfrm>
        </p:spPr>
        <p:txBody>
          <a:bodyPr>
            <a:normAutofit/>
          </a:bodyPr>
          <a:lstStyle/>
          <a:p>
            <a:pPr marL="342900" indent="-342900" defTabSz="603504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2000" dirty="0">
                <a:ea typeface="Roboto"/>
                <a:cs typeface="Roboto"/>
              </a:rPr>
              <a:t>No dropdown/choice columns on SQL data backend</a:t>
            </a:r>
          </a:p>
          <a:p>
            <a:pPr marL="342900" indent="-342900" defTabSz="603504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2000" dirty="0">
                <a:ea typeface="Roboto"/>
                <a:cs typeface="Roboto"/>
              </a:rPr>
              <a:t>No Field Level Security possible (Security at the source)</a:t>
            </a:r>
          </a:p>
          <a:p>
            <a:pPr marL="342900" indent="-342900" defTabSz="603504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2000" dirty="0">
                <a:ea typeface="Roboto"/>
                <a:cs typeface="Roboto"/>
              </a:rPr>
              <a:t>Business Process Flows are not supported</a:t>
            </a:r>
          </a:p>
          <a:p>
            <a:pPr marL="342900" indent="-342900" defTabSz="603504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2000" dirty="0">
                <a:ea typeface="Roboto"/>
                <a:cs typeface="Roboto"/>
              </a:rPr>
              <a:t>Files and attachments are not supported</a:t>
            </a:r>
          </a:p>
          <a:p>
            <a:pPr marL="342900" indent="-342900" defTabSz="603504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2000" dirty="0">
                <a:ea typeface="Roboto"/>
                <a:cs typeface="Roboto"/>
              </a:rPr>
              <a:t>Virtual table queries are limited to return 1000 records per query</a:t>
            </a:r>
            <a:endParaRPr lang="en-BE" sz="2000" dirty="0">
              <a:ea typeface="Roboto"/>
              <a:cs typeface="Roboto"/>
            </a:endParaRPr>
          </a:p>
          <a:p>
            <a:pPr marL="342900" indent="-342900" defTabSz="603504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2000" dirty="0">
                <a:ea typeface="Roboto"/>
                <a:cs typeface="Roboto"/>
              </a:rPr>
              <a:t>Max character length for text is 4000 characters</a:t>
            </a:r>
          </a:p>
          <a:p>
            <a:pPr marL="342900" indent="-342900" defTabSz="603504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2000" dirty="0">
                <a:ea typeface="Roboto"/>
                <a:cs typeface="Roboto"/>
              </a:rPr>
              <a:t>No activity type tables (feedback)</a:t>
            </a:r>
          </a:p>
          <a:p>
            <a:endParaRPr lang="en-US" sz="2000" dirty="0"/>
          </a:p>
          <a:p>
            <a:pPr marL="0" indent="0" defTabSz="603504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kern="1200" dirty="0">
              <a:solidFill>
                <a:schemeClr val="tx1"/>
              </a:solidFill>
              <a:ea typeface="Roboto"/>
              <a:cs typeface="Roboto"/>
            </a:endParaRPr>
          </a:p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endParaRPr lang="en-US" sz="2000" kern="1200" dirty="0">
              <a:solidFill>
                <a:schemeClr val="tx1"/>
              </a:solidFill>
              <a:ea typeface="Roboto"/>
              <a:cs typeface="Roboto"/>
            </a:endParaRPr>
          </a:p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endParaRPr lang="en-GB" sz="2000" kern="1200" dirty="0">
              <a:solidFill>
                <a:schemeClr val="tx1"/>
              </a:solidFill>
              <a:ea typeface="Roboto"/>
              <a:cs typeface="Roboto"/>
            </a:endParaRPr>
          </a:p>
          <a:p>
            <a:pPr marL="188595" indent="-188595" defTabSz="603504">
              <a:lnSpc>
                <a:spcPct val="100000"/>
              </a:lnSpc>
              <a:spcBef>
                <a:spcPts val="0"/>
              </a:spcBef>
              <a:defRPr/>
            </a:pPr>
            <a:endParaRPr lang="en-BE" sz="2000" kern="1200" dirty="0">
              <a:solidFill>
                <a:schemeClr val="tx1"/>
              </a:solidFill>
              <a:ea typeface="Roboto"/>
              <a:cs typeface="Roboto"/>
            </a:endParaRP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D8BDD-5FDF-FB6C-9227-6AC5ECFC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659" y="580153"/>
            <a:ext cx="1478394" cy="14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04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C9FD2FA-30A5-AAC7-131A-646CD7D3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84057-5B26-7594-46B6-27BCAB8FC8AC}"/>
              </a:ext>
            </a:extLst>
          </p:cNvPr>
          <p:cNvSpPr txBox="1"/>
          <p:nvPr/>
        </p:nvSpPr>
        <p:spPr>
          <a:xfrm>
            <a:off x="4754384" y="2142066"/>
            <a:ext cx="6282266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45720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lang="en-US" sz="1500"/>
              <a:t>Rollup and calculation fields not supported</a:t>
            </a:r>
          </a:p>
          <a:p>
            <a:pPr marL="45720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lang="en-US" sz="1500"/>
              <a:t>Audit logs - No Dataverse auditing possible on a virtual table</a:t>
            </a:r>
          </a:p>
          <a:p>
            <a:pPr marL="45720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lang="en-US" sz="1500"/>
              <a:t>Values inside Primary Column need to be GUID (non string) </a:t>
            </a:r>
          </a:p>
          <a:p>
            <a:pPr marL="45720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lang="en-US" sz="1500"/>
              <a:t>The primary key needs to be correct or the data (SQL or Excel) wont display</a:t>
            </a:r>
          </a:p>
          <a:p>
            <a:pPr marL="45720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lang="en-US" sz="1500"/>
              <a:t>Cannot set view on primary key column – descending</a:t>
            </a:r>
          </a:p>
          <a:p>
            <a:pPr marL="45720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lang="en-US" sz="1500"/>
              <a:t>Dataverse can only create columns that include datatypes that are compatible</a:t>
            </a:r>
          </a:p>
          <a:p>
            <a:pPr marL="45720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lang="en-US" sz="1500"/>
              <a:t>Existing tables cannot be converted</a:t>
            </a:r>
          </a:p>
          <a:p>
            <a:pPr marL="45720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lang="en-US" sz="1500"/>
              <a:t>Virtual tables don’t allow joined connections</a:t>
            </a:r>
          </a:p>
          <a:p>
            <a:pPr marL="457200" indent="-4572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lang="en-US" sz="1500"/>
              <a:t>SharePoint will use the hidden numeric ID field present in all lists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500"/>
          </a:p>
        </p:txBody>
      </p:sp>
      <p:pic>
        <p:nvPicPr>
          <p:cNvPr id="1026" name="Picture 2" descr="That escalated quickly | That Escalated Quickly | Know Your Meme">
            <a:extLst>
              <a:ext uri="{FF2B5EF4-FFF2-40B4-BE49-F238E27FC236}">
                <a16:creationId xmlns:a16="http://schemas.microsoft.com/office/drawing/2014/main" id="{9526ABF8-7456-AFDA-7E17-D731D53C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2530395"/>
            <a:ext cx="3445714" cy="180038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51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14464-8803-D7C0-A44B-3832432A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Replacing a legacy app – The data</a:t>
            </a:r>
          </a:p>
        </p:txBody>
      </p:sp>
      <p:pic>
        <p:nvPicPr>
          <p:cNvPr id="1026" name="Picture 2" descr="From 15,000 database connections to under 100: DigitalOcean's tale of tech  debt | Programming humor, Really funny, Memes">
            <a:extLst>
              <a:ext uri="{FF2B5EF4-FFF2-40B4-BE49-F238E27FC236}">
                <a16:creationId xmlns:a16="http://schemas.microsoft.com/office/drawing/2014/main" id="{D413C3FB-CC5B-7319-7B9F-884A8639BDA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53" y="1652709"/>
            <a:ext cx="4081462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BF file format icon">
            <a:extLst>
              <a:ext uri="{FF2B5EF4-FFF2-40B4-BE49-F238E27FC236}">
                <a16:creationId xmlns:a16="http://schemas.microsoft.com/office/drawing/2014/main" id="{FF5AE597-3885-B659-E9F9-9D01B294A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80" y="2422734"/>
            <a:ext cx="1819658" cy="181965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C7D30-39A0-A81D-5677-A82143759289}"/>
              </a:ext>
            </a:extLst>
          </p:cNvPr>
          <p:cNvSpPr txBox="1"/>
          <p:nvPr/>
        </p:nvSpPr>
        <p:spPr>
          <a:xfrm>
            <a:off x="1000723" y="5094340"/>
            <a:ext cx="823655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application we wanted to replace, had a DBF data backend</a:t>
            </a:r>
          </a:p>
          <a:p>
            <a:pPr defTabSz="832104">
              <a:spcAft>
                <a:spcPts val="600"/>
              </a:spcAft>
            </a:pPr>
            <a:r>
              <a:rPr lang="en-US" sz="2000" dirty="0"/>
              <a:t>250+ tables, no known schema or relationships, no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84088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2014-5680-0EEE-841D-9EFF19CB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86" y="-175715"/>
            <a:ext cx="5548540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/>
              <a:t>PCF components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9C11F-BC24-D9E0-D018-71000FF5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93" y="1043906"/>
            <a:ext cx="11018477" cy="5415197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dirty="0"/>
              <a:t>Trick your virtual entity connection into allowing dropdowns, or other unsupported ISV/data actions.</a:t>
            </a:r>
          </a:p>
          <a:p>
            <a:pPr algn="l"/>
            <a:r>
              <a:rPr lang="en-US" b="1" dirty="0"/>
              <a:t>For example:</a:t>
            </a:r>
            <a:r>
              <a:rPr lang="en-US" dirty="0"/>
              <a:t> A dropdown/choice doesn’t exist into SQL. </a:t>
            </a:r>
            <a:br>
              <a:rPr lang="en-US" dirty="0"/>
            </a:br>
            <a:r>
              <a:rPr lang="en-US" dirty="0"/>
              <a:t>Make it look like one, but have the data be outputted as text.</a:t>
            </a:r>
          </a:p>
          <a:p>
            <a:pPr algn="l"/>
            <a:endParaRPr lang="en-US" dirty="0">
              <a:highlight>
                <a:srgbClr val="FFFF00"/>
              </a:highlight>
            </a:endParaRPr>
          </a:p>
          <a:p>
            <a:pPr marL="0" indent="0" algn="l">
              <a:buNone/>
            </a:pPr>
            <a:r>
              <a:rPr lang="en-US" b="1" dirty="0">
                <a:latin typeface="+mj-lt"/>
              </a:rPr>
              <a:t>What is a PCF component?</a:t>
            </a:r>
          </a:p>
          <a:p>
            <a:pPr algn="l"/>
            <a:r>
              <a:rPr lang="en-US" dirty="0"/>
              <a:t>It’s a piece of code, wrapped around your control, to make it behave differently, but still have the same result </a:t>
            </a:r>
          </a:p>
          <a:p>
            <a:pPr algn="l"/>
            <a:r>
              <a:rPr lang="en-US" dirty="0"/>
              <a:t>You can re-use these components throughout your solution.</a:t>
            </a:r>
          </a:p>
          <a:p>
            <a:pPr algn="l"/>
            <a:endParaRPr lang="en-US" dirty="0"/>
          </a:p>
          <a:p>
            <a:pPr marL="0" indent="0" algn="l">
              <a:buNone/>
            </a:pPr>
            <a:r>
              <a:rPr lang="en-US" b="1" dirty="0"/>
              <a:t>After importing your component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Double click on your control in your 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Add to your form control (if desired, hide the default controls)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>
              <a:buNone/>
            </a:pPr>
            <a:r>
              <a:rPr lang="en-US" dirty="0">
                <a:hlinkClick r:id="rId3"/>
              </a:rPr>
              <a:t>CSV Dropdown Control | PCF Gallery</a:t>
            </a: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985E6-A55C-FF0D-B6EE-DA9FAF1CB745}"/>
              </a:ext>
            </a:extLst>
          </p:cNvPr>
          <p:cNvSpPr txBox="1"/>
          <p:nvPr/>
        </p:nvSpPr>
        <p:spPr>
          <a:xfrm>
            <a:off x="1044610" y="6459103"/>
            <a:ext cx="1186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 tip – Make sure you also import your PCF component in your destination environment if you do ALM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54F2FFC-7C1F-8397-C9C2-9547ADF0D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82"/>
          <a:stretch/>
        </p:blipFill>
        <p:spPr>
          <a:xfrm>
            <a:off x="212648" y="127962"/>
            <a:ext cx="3162574" cy="844707"/>
          </a:xfrm>
          <a:prstGeom prst="rect">
            <a:avLst/>
          </a:prstGeom>
        </p:spPr>
      </p:pic>
      <p:pic>
        <p:nvPicPr>
          <p:cNvPr id="7" name="Online Media 7" title="CSV Dropdown Control">
            <a:hlinkClick r:id="" action="ppaction://media"/>
            <a:extLst>
              <a:ext uri="{FF2B5EF4-FFF2-40B4-BE49-F238E27FC236}">
                <a16:creationId xmlns:a16="http://schemas.microsoft.com/office/drawing/2014/main" id="{C68606BF-3855-580D-63BD-226F4A537F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982685" y="3528393"/>
            <a:ext cx="3580622" cy="26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2014-5680-0EEE-841D-9EFF19CBB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457" y="-79360"/>
            <a:ext cx="6593075" cy="16124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dirty="0"/>
              <a:t>Recap + final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9C11F-BC24-D9E0-D018-71000FF5B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086" y="1210229"/>
            <a:ext cx="10323044" cy="50481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Works best in cases to read information</a:t>
            </a:r>
          </a:p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Natively Excel, SharePoint, SQL and added Salesforce, Snowflake, Oracle and Fabric</a:t>
            </a:r>
          </a:p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You can use them throughout the Power Platform</a:t>
            </a:r>
          </a:p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New Dataverse filtering with icons for regular and virtual tables</a:t>
            </a:r>
          </a:p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ALM variables not yet added</a:t>
            </a:r>
          </a:p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Reporting possible with Virtual Tables</a:t>
            </a:r>
          </a:p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Any other data connectors require OData queries or other deeper technical connections</a:t>
            </a:r>
          </a:p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Not every column is compatible depending on your data source</a:t>
            </a:r>
          </a:p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They can break easily, no way to update virtual tables. </a:t>
            </a:r>
            <a:br>
              <a:rPr lang="en-US" sz="1800" b="1" cap="none" dirty="0"/>
            </a:br>
            <a:r>
              <a:rPr lang="en-US" sz="1800" b="1" cap="none" dirty="0"/>
              <a:t>You need to recreate the connection</a:t>
            </a:r>
          </a:p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No auditing on the virtual tables</a:t>
            </a:r>
          </a:p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Full CRUD ‘mostly’ works</a:t>
            </a:r>
          </a:p>
          <a:p>
            <a:pPr marL="285750" indent="-228600" algn="l">
              <a:lnSpc>
                <a:spcPct val="90000"/>
              </a:lnSpc>
              <a:buFont typeface="Arial"/>
              <a:buChar char="•"/>
            </a:pPr>
            <a:r>
              <a:rPr lang="en-US" sz="1800" b="1" cap="none" dirty="0"/>
              <a:t>You can only query per 1000 items. Multi stacking is possible, but not recommended</a:t>
            </a:r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9D9F9BF7-9C74-8B32-88D3-3D2397B24C3B}"/>
              </a:ext>
            </a:extLst>
          </p:cNvPr>
          <p:cNvSpPr/>
          <p:nvPr/>
        </p:nvSpPr>
        <p:spPr>
          <a:xfrm>
            <a:off x="552925" y="2605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21">
            <a:extLst>
              <a:ext uri="{FF2B5EF4-FFF2-40B4-BE49-F238E27FC236}">
                <a16:creationId xmlns:a16="http://schemas.microsoft.com/office/drawing/2014/main" id="{4D96012C-D805-ECCB-82EA-7E47BEE75233}"/>
              </a:ext>
            </a:extLst>
          </p:cNvPr>
          <p:cNvSpPr/>
          <p:nvPr/>
        </p:nvSpPr>
        <p:spPr>
          <a:xfrm>
            <a:off x="355109" y="47594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23">
            <a:extLst>
              <a:ext uri="{FF2B5EF4-FFF2-40B4-BE49-F238E27FC236}">
                <a16:creationId xmlns:a16="http://schemas.microsoft.com/office/drawing/2014/main" id="{61F0FA21-EB10-B315-9510-76BA85161B3E}"/>
              </a:ext>
            </a:extLst>
          </p:cNvPr>
          <p:cNvSpPr/>
          <p:nvPr/>
        </p:nvSpPr>
        <p:spPr>
          <a:xfrm>
            <a:off x="704461" y="88547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836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5057" y="639097"/>
            <a:ext cx="420188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chemeClr val="tx1"/>
                </a:solidFill>
              </a:rPr>
              <a:t>That’s it-</a:t>
            </a:r>
            <a:br>
              <a:rPr lang="en-US" sz="4100" dirty="0">
                <a:solidFill>
                  <a:schemeClr val="tx1"/>
                </a:solidFill>
              </a:rPr>
            </a:br>
            <a:r>
              <a:rPr lang="en-US" sz="4100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2050" name="Picture 2" descr="Frantic-meeping GIFs - Get the best GIF on GIPHY">
            <a:extLst>
              <a:ext uri="{FF2B5EF4-FFF2-40B4-BE49-F238E27FC236}">
                <a16:creationId xmlns:a16="http://schemas.microsoft.com/office/drawing/2014/main" id="{A555CA85-EEAB-A76B-E0A4-85DEAE4C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810" y="1488845"/>
            <a:ext cx="6921364" cy="388522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763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7261" y="2087881"/>
            <a:ext cx="3142864" cy="26822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cap="all">
                <a:solidFill>
                  <a:schemeClr val="tx1"/>
                </a:solidFill>
              </a:rPr>
              <a:t>Nathalie Leenders</a:t>
            </a:r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14464-8803-D7C0-A44B-3832432A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Replacing a legacy app – The export</a:t>
            </a:r>
          </a:p>
        </p:txBody>
      </p:sp>
      <p:pic>
        <p:nvPicPr>
          <p:cNvPr id="2" name="Picture 2" descr="From 15,000 database connections to under 100: DigitalOcean's tale of tech  debt | Programming humor, Really funny, Memes">
            <a:extLst>
              <a:ext uri="{FF2B5EF4-FFF2-40B4-BE49-F238E27FC236}">
                <a16:creationId xmlns:a16="http://schemas.microsoft.com/office/drawing/2014/main" id="{49546744-9614-ABC3-7872-AD2B7F4F5A6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43" y="1454150"/>
            <a:ext cx="4457700" cy="3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2BAC6C6-3397-76A3-2C01-4B3871455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931" y="2448706"/>
            <a:ext cx="1357338" cy="135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90F44-4C96-6B75-5AAC-1D8C51BAD822}"/>
              </a:ext>
            </a:extLst>
          </p:cNvPr>
          <p:cNvSpPr txBox="1"/>
          <p:nvPr/>
        </p:nvSpPr>
        <p:spPr>
          <a:xfrm>
            <a:off x="1167657" y="4895602"/>
            <a:ext cx="10931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Only software to read the data I could get, was the DBF View with export to csv option</a:t>
            </a:r>
          </a:p>
          <a:p>
            <a:r>
              <a:rPr lang="en-US" sz="2000" dirty="0"/>
              <a:t>Manually exported, hand picked over 50 tables to CSV (it was either that or learn Python)</a:t>
            </a:r>
          </a:p>
        </p:txBody>
      </p:sp>
    </p:spTree>
    <p:extLst>
      <p:ext uri="{BB962C8B-B14F-4D97-AF65-F5344CB8AC3E}">
        <p14:creationId xmlns:p14="http://schemas.microsoft.com/office/powerpoint/2010/main" val="206958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14464-8803-D7C0-A44B-3832432A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Replacing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legacy app – The solution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37567FB-73F8-C468-9339-D2364FE14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801" y="2410775"/>
            <a:ext cx="2973413" cy="2289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F260E-8397-4637-4B4B-431D96F2C063}"/>
              </a:ext>
            </a:extLst>
          </p:cNvPr>
          <p:cNvSpPr txBox="1"/>
          <p:nvPr/>
        </p:nvSpPr>
        <p:spPr>
          <a:xfrm>
            <a:off x="4313297" y="3726397"/>
            <a:ext cx="117950" cy="33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2AD1E59-36AC-4687-C055-C1ECFE717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5574" y="2458366"/>
            <a:ext cx="1761867" cy="1761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3FF2DA-60CD-78F6-D1E0-5C13F3022FEB}"/>
              </a:ext>
            </a:extLst>
          </p:cNvPr>
          <p:cNvSpPr txBox="1"/>
          <p:nvPr/>
        </p:nvSpPr>
        <p:spPr>
          <a:xfrm>
            <a:off x="7829052" y="3740299"/>
            <a:ext cx="117950" cy="33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CF6FC4-6032-31F1-8BFD-C96E54A70A82}"/>
              </a:ext>
            </a:extLst>
          </p:cNvPr>
          <p:cNvSpPr txBox="1"/>
          <p:nvPr/>
        </p:nvSpPr>
        <p:spPr>
          <a:xfrm>
            <a:off x="-95715" y="4732608"/>
            <a:ext cx="509306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 Database</a:t>
            </a:r>
          </a:p>
          <a:p>
            <a:pPr algn="ctr" defTabSz="813816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Pipeline loaded in all the data into tables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F1F05-9152-1C8A-25E3-AB9059CAD467}"/>
              </a:ext>
            </a:extLst>
          </p:cNvPr>
          <p:cNvSpPr txBox="1"/>
          <p:nvPr/>
        </p:nvSpPr>
        <p:spPr>
          <a:xfrm>
            <a:off x="7947833" y="4700739"/>
            <a:ext cx="38154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PowerApps</a:t>
            </a:r>
          </a:p>
          <a:p>
            <a:pPr algn="ctr" defTabSz="813816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 with Virtual Tables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A7DFA-94E6-5A12-C004-C5A468C1CA4D}"/>
              </a:ext>
            </a:extLst>
          </p:cNvPr>
          <p:cNvSpPr txBox="1"/>
          <p:nvPr/>
        </p:nvSpPr>
        <p:spPr>
          <a:xfrm>
            <a:off x="3745488" y="5603489"/>
            <a:ext cx="485581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Dataverse</a:t>
            </a:r>
          </a:p>
          <a:p>
            <a:pPr algn="ctr" defTabSz="813816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 to SQL using Virtual Tables</a:t>
            </a:r>
            <a:endParaRPr lang="en-US" sz="24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A3D9B7-11E9-FCDB-35E4-7EFC5502A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0161" y="2650568"/>
            <a:ext cx="1761866" cy="176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9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F660-CB06-6E96-2372-D180F31E4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51F162-BA62-5B45-E615-80E526F3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Replacing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legacy app – The result?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8772E-860F-AAEE-A678-B3A0571141E2}"/>
              </a:ext>
            </a:extLst>
          </p:cNvPr>
          <p:cNvSpPr txBox="1"/>
          <p:nvPr/>
        </p:nvSpPr>
        <p:spPr>
          <a:xfrm>
            <a:off x="1530804" y="2544216"/>
            <a:ext cx="95766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13816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model driven app, connected to Dataverse, </a:t>
            </a:r>
          </a:p>
          <a:p>
            <a:pPr algn="ctr" defTabSz="813816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the data from SQL.</a:t>
            </a:r>
          </a:p>
          <a:p>
            <a:pPr algn="ctr" defTabSz="813816">
              <a:spcAft>
                <a:spcPts val="600"/>
              </a:spcAft>
            </a:pPr>
            <a:endParaRPr lang="en-US" sz="3200" dirty="0"/>
          </a:p>
          <a:p>
            <a:pPr algn="ctr" defTabSz="813816">
              <a:spcAft>
                <a:spcPts val="600"/>
              </a:spcAft>
            </a:pPr>
            <a:endParaRPr lang="en-US" sz="3200" dirty="0"/>
          </a:p>
          <a:p>
            <a:pPr algn="ctr" defTabSz="813816">
              <a:spcAft>
                <a:spcPts val="6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0282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xdrs25b5jizw4f2dcw3nqx7ththnco"/>
</p:tagLst>
</file>

<file path=ppt/theme/theme1.xml><?xml version="1.0" encoding="utf-8"?>
<a:theme xmlns:a="http://schemas.openxmlformats.org/drawingml/2006/main" name="Condensspoor">
  <a:themeElements>
    <a:clrScheme name="Condensspo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Condensspo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densspo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  <ds:schemaRef ds:uri="16c05727-aa75-4e4a-9b5f-8a80a1165891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0</TotalTime>
  <Words>3457</Words>
  <Application>Microsoft Office PowerPoint</Application>
  <PresentationFormat>Breedbeeld</PresentationFormat>
  <Paragraphs>439</Paragraphs>
  <Slides>63</Slides>
  <Notes>25</Notes>
  <HiddenSlides>2</HiddenSlides>
  <MMClips>2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63</vt:i4>
      </vt:variant>
    </vt:vector>
  </HeadingPairs>
  <TitlesOfParts>
    <vt:vector size="74" baseType="lpstr">
      <vt:lpstr>Arial</vt:lpstr>
      <vt:lpstr>Calibri</vt:lpstr>
      <vt:lpstr>Century Gothic</vt:lpstr>
      <vt:lpstr>Dosis</vt:lpstr>
      <vt:lpstr>Roboto</vt:lpstr>
      <vt:lpstr>Segoe UI</vt:lpstr>
      <vt:lpstr>Segoe UI Black</vt:lpstr>
      <vt:lpstr>Segoe UI Light</vt:lpstr>
      <vt:lpstr>Söhne</vt:lpstr>
      <vt:lpstr>Wingdings</vt:lpstr>
      <vt:lpstr>Condensspoor</vt:lpstr>
      <vt:lpstr>Unlock the hidden potential of Virtual tables</vt:lpstr>
      <vt:lpstr>Who am I?</vt:lpstr>
      <vt:lpstr>PowerPoint-presentatie</vt:lpstr>
      <vt:lpstr>PowerPoint-presentatie</vt:lpstr>
      <vt:lpstr>Storytime</vt:lpstr>
      <vt:lpstr>Replacing a legacy app – The data</vt:lpstr>
      <vt:lpstr>Replacing a legacy app – The export</vt:lpstr>
      <vt:lpstr>Replacing a legacy app – The solution</vt:lpstr>
      <vt:lpstr>Replacing a legacy app – The result?</vt:lpstr>
      <vt:lpstr>Replacing a legacy app – The result?</vt:lpstr>
      <vt:lpstr>What are Virtual tables?</vt:lpstr>
      <vt:lpstr>What are they?</vt:lpstr>
      <vt:lpstr>Considerations</vt:lpstr>
      <vt:lpstr>Timeline</vt:lpstr>
      <vt:lpstr>Functionality</vt:lpstr>
      <vt:lpstr>Virtual Table Providers</vt:lpstr>
      <vt:lpstr>What can it do?</vt:lpstr>
      <vt:lpstr>Relationships in Virtual Tables</vt:lpstr>
      <vt:lpstr>Relationships</vt:lpstr>
      <vt:lpstr>Installing Virtual Connectors in Dataverse</vt:lpstr>
      <vt:lpstr>Create a virtual table</vt:lpstr>
      <vt:lpstr>Create a virtual table</vt:lpstr>
      <vt:lpstr>Create a virtual table through creating an app</vt:lpstr>
      <vt:lpstr>Governance and Column level security</vt:lpstr>
      <vt:lpstr>Different Native Data sources</vt:lpstr>
      <vt:lpstr>PowerPoint-presentatie</vt:lpstr>
      <vt:lpstr>Why is it such a bad idea?</vt:lpstr>
      <vt:lpstr>Different Native Data sources</vt:lpstr>
      <vt:lpstr>Limitations</vt:lpstr>
      <vt:lpstr>Different Native Data sources</vt:lpstr>
      <vt:lpstr>Connecting to SQL</vt:lpstr>
      <vt:lpstr>Virtual stored procedure</vt:lpstr>
      <vt:lpstr>Different Native Data sources</vt:lpstr>
      <vt:lpstr>Different Native Data sources</vt:lpstr>
      <vt:lpstr>Connecting to Oracle (Preview)</vt:lpstr>
      <vt:lpstr>Different Native Data sources</vt:lpstr>
      <vt:lpstr>Connecting to Salesforce (Preview)</vt:lpstr>
      <vt:lpstr>Different Native Data sources</vt:lpstr>
      <vt:lpstr>Connecting to Fabric (preview)</vt:lpstr>
      <vt:lpstr>Different Data sources</vt:lpstr>
      <vt:lpstr>PowerPoint-presentatie</vt:lpstr>
      <vt:lpstr>Virtual tables with AAD table?</vt:lpstr>
      <vt:lpstr>Leveraging the Power Platform</vt:lpstr>
      <vt:lpstr>Model Driven Apps</vt:lpstr>
      <vt:lpstr>Canvas Apps</vt:lpstr>
      <vt:lpstr>Power Automate</vt:lpstr>
      <vt:lpstr>Copilot Studio</vt:lpstr>
      <vt:lpstr>Power Pages</vt:lpstr>
      <vt:lpstr>Power Pages</vt:lpstr>
      <vt:lpstr>Reporting</vt:lpstr>
      <vt:lpstr>Virtual Table - Reporting</vt:lpstr>
      <vt:lpstr>Virtual Table - Reporting</vt:lpstr>
      <vt:lpstr>ALM for Virtual Tables</vt:lpstr>
      <vt:lpstr>PowerPoint-presentatie</vt:lpstr>
      <vt:lpstr>PowerPoint-presentatie</vt:lpstr>
      <vt:lpstr>Known Limitations  on all virtual tables + possible workarounds</vt:lpstr>
      <vt:lpstr>Positive points</vt:lpstr>
      <vt:lpstr>Limitations</vt:lpstr>
      <vt:lpstr>Limitations</vt:lpstr>
      <vt:lpstr>PCF components</vt:lpstr>
      <vt:lpstr>Recap + final notes</vt:lpstr>
      <vt:lpstr>That’s it- 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tables</dc:title>
  <dc:creator>Leenders - den Nijs, Nathalie</dc:creator>
  <cp:lastModifiedBy>Nathalie Leenders</cp:lastModifiedBy>
  <cp:revision>4</cp:revision>
  <dcterms:created xsi:type="dcterms:W3CDTF">2023-04-20T08:52:27Z</dcterms:created>
  <dcterms:modified xsi:type="dcterms:W3CDTF">2024-12-06T11:21:00Z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